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56" r:id="rId5"/>
    <p:sldId id="268" r:id="rId6"/>
    <p:sldId id="259" r:id="rId7"/>
    <p:sldId id="264" r:id="rId8"/>
    <p:sldId id="257" r:id="rId9"/>
    <p:sldId id="266" r:id="rId10"/>
    <p:sldId id="267" r:id="rId11"/>
    <p:sldId id="265" r:id="rId12"/>
    <p:sldId id="261" r:id="rId13"/>
    <p:sldId id="262" r:id="rId1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62"/>
    <a:srgbClr val="01284A"/>
    <a:srgbClr val="000000"/>
    <a:srgbClr val="DCF3FB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3" autoAdjust="0"/>
    <p:restoredTop sz="83104" autoAdjust="0"/>
  </p:normalViewPr>
  <p:slideViewPr>
    <p:cSldViewPr snapToGrid="0">
      <p:cViewPr varScale="1">
        <p:scale>
          <a:sx n="93" d="100"/>
          <a:sy n="93" d="100"/>
        </p:scale>
        <p:origin x="1176" y="192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50D4E-595A-FC49-94BB-3B18B9F0E096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DBA75-37F1-0645-8F97-9E02C3E89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5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DBA75-37F1-0645-8F97-9E02C3E892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DBA75-37F1-0645-8F97-9E02C3E892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28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DBA75-37F1-0645-8F97-9E02C3E892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63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DBA75-37F1-0645-8F97-9E02C3E892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98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DBA75-37F1-0645-8F97-9E02C3E892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41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DBA75-37F1-0645-8F97-9E02C3E892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93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DBA75-37F1-0645-8F97-9E02C3E892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99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DBA75-37F1-0645-8F97-9E02C3E892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7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DBA75-37F1-0645-8F97-9E02C3E892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85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DBA75-37F1-0645-8F97-9E02C3E892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83" y="0"/>
            <a:ext cx="10287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72CAF5-D525-4AFE-ACF8-BA567CC99753}"/>
              </a:ext>
            </a:extLst>
          </p:cNvPr>
          <p:cNvSpPr/>
          <p:nvPr/>
        </p:nvSpPr>
        <p:spPr>
          <a:xfrm>
            <a:off x="2419" y="-3628"/>
            <a:ext cx="8018865" cy="6884504"/>
          </a:xfrm>
          <a:custGeom>
            <a:avLst/>
            <a:gdLst>
              <a:gd name="connsiteX0" fmla="*/ 0 w 12191998"/>
              <a:gd name="connsiteY0" fmla="*/ 0 h 6857999"/>
              <a:gd name="connsiteX1" fmla="*/ 12191998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488555"/>
              <a:gd name="connsiteY0" fmla="*/ 0 h 6937513"/>
              <a:gd name="connsiteX1" fmla="*/ 8958468 w 9488555"/>
              <a:gd name="connsiteY1" fmla="*/ 0 h 6937513"/>
              <a:gd name="connsiteX2" fmla="*/ 9488555 w 9488555"/>
              <a:gd name="connsiteY2" fmla="*/ 6937513 h 6937513"/>
              <a:gd name="connsiteX3" fmla="*/ 0 w 9488555"/>
              <a:gd name="connsiteY3" fmla="*/ 6857999 h 6937513"/>
              <a:gd name="connsiteX4" fmla="*/ 0 w 9488555"/>
              <a:gd name="connsiteY4" fmla="*/ 0 h 6937513"/>
              <a:gd name="connsiteX0" fmla="*/ 0 w 9462051"/>
              <a:gd name="connsiteY0" fmla="*/ 0 h 6871252"/>
              <a:gd name="connsiteX1" fmla="*/ 8958468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462051"/>
              <a:gd name="connsiteY0" fmla="*/ 0 h 6871252"/>
              <a:gd name="connsiteX1" fmla="*/ 8958468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462051"/>
              <a:gd name="connsiteY0" fmla="*/ 0 h 6871252"/>
              <a:gd name="connsiteX1" fmla="*/ 7580242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657896"/>
              <a:gd name="connsiteY0" fmla="*/ 0 h 6871252"/>
              <a:gd name="connsiteX1" fmla="*/ 7580242 w 9657896"/>
              <a:gd name="connsiteY1" fmla="*/ 0 h 6871252"/>
              <a:gd name="connsiteX2" fmla="*/ 6954972 w 9657896"/>
              <a:gd name="connsiteY2" fmla="*/ 3475698 h 6871252"/>
              <a:gd name="connsiteX3" fmla="*/ 9462051 w 9657896"/>
              <a:gd name="connsiteY3" fmla="*/ 6871252 h 6871252"/>
              <a:gd name="connsiteX4" fmla="*/ 0 w 9657896"/>
              <a:gd name="connsiteY4" fmla="*/ 6857999 h 6871252"/>
              <a:gd name="connsiteX5" fmla="*/ 0 w 9657896"/>
              <a:gd name="connsiteY5" fmla="*/ 0 h 6871252"/>
              <a:gd name="connsiteX0" fmla="*/ 0 w 9657896"/>
              <a:gd name="connsiteY0" fmla="*/ 0 h 6871252"/>
              <a:gd name="connsiteX1" fmla="*/ 7580242 w 9657896"/>
              <a:gd name="connsiteY1" fmla="*/ 0 h 6871252"/>
              <a:gd name="connsiteX2" fmla="*/ 6954972 w 9657896"/>
              <a:gd name="connsiteY2" fmla="*/ 3475698 h 6871252"/>
              <a:gd name="connsiteX3" fmla="*/ 9462051 w 9657896"/>
              <a:gd name="connsiteY3" fmla="*/ 6871252 h 6871252"/>
              <a:gd name="connsiteX4" fmla="*/ 0 w 9657896"/>
              <a:gd name="connsiteY4" fmla="*/ 6857999 h 6871252"/>
              <a:gd name="connsiteX5" fmla="*/ 0 w 9657896"/>
              <a:gd name="connsiteY5" fmla="*/ 0 h 6871252"/>
              <a:gd name="connsiteX0" fmla="*/ 0 w 9681592"/>
              <a:gd name="connsiteY0" fmla="*/ 0 h 6871252"/>
              <a:gd name="connsiteX1" fmla="*/ 7580242 w 9681592"/>
              <a:gd name="connsiteY1" fmla="*/ 0 h 6871252"/>
              <a:gd name="connsiteX2" fmla="*/ 7379042 w 9681592"/>
              <a:gd name="connsiteY2" fmla="*/ 4814167 h 6871252"/>
              <a:gd name="connsiteX3" fmla="*/ 9462051 w 9681592"/>
              <a:gd name="connsiteY3" fmla="*/ 6871252 h 6871252"/>
              <a:gd name="connsiteX4" fmla="*/ 0 w 9681592"/>
              <a:gd name="connsiteY4" fmla="*/ 6857999 h 6871252"/>
              <a:gd name="connsiteX5" fmla="*/ 0 w 9681592"/>
              <a:gd name="connsiteY5" fmla="*/ 0 h 6871252"/>
              <a:gd name="connsiteX0" fmla="*/ 0 w 8207251"/>
              <a:gd name="connsiteY0" fmla="*/ 0 h 6884504"/>
              <a:gd name="connsiteX1" fmla="*/ 7580242 w 8207251"/>
              <a:gd name="connsiteY1" fmla="*/ 0 h 6884504"/>
              <a:gd name="connsiteX2" fmla="*/ 7379042 w 8207251"/>
              <a:gd name="connsiteY2" fmla="*/ 4814167 h 6884504"/>
              <a:gd name="connsiteX3" fmla="*/ 7792277 w 8207251"/>
              <a:gd name="connsiteY3" fmla="*/ 6884504 h 6884504"/>
              <a:gd name="connsiteX4" fmla="*/ 0 w 8207251"/>
              <a:gd name="connsiteY4" fmla="*/ 6857999 h 6884504"/>
              <a:gd name="connsiteX5" fmla="*/ 0 w 8207251"/>
              <a:gd name="connsiteY5" fmla="*/ 0 h 6884504"/>
              <a:gd name="connsiteX0" fmla="*/ 0 w 8158845"/>
              <a:gd name="connsiteY0" fmla="*/ 0 h 6884504"/>
              <a:gd name="connsiteX1" fmla="*/ 7580242 w 8158845"/>
              <a:gd name="connsiteY1" fmla="*/ 0 h 6884504"/>
              <a:gd name="connsiteX2" fmla="*/ 7127251 w 8158845"/>
              <a:gd name="connsiteY2" fmla="*/ 4337089 h 6884504"/>
              <a:gd name="connsiteX3" fmla="*/ 7792277 w 8158845"/>
              <a:gd name="connsiteY3" fmla="*/ 6884504 h 6884504"/>
              <a:gd name="connsiteX4" fmla="*/ 0 w 8158845"/>
              <a:gd name="connsiteY4" fmla="*/ 6857999 h 6884504"/>
              <a:gd name="connsiteX5" fmla="*/ 0 w 8158845"/>
              <a:gd name="connsiteY5" fmla="*/ 0 h 6884504"/>
              <a:gd name="connsiteX0" fmla="*/ 0 w 8158845"/>
              <a:gd name="connsiteY0" fmla="*/ 0 h 6884504"/>
              <a:gd name="connsiteX1" fmla="*/ 7580242 w 8158845"/>
              <a:gd name="connsiteY1" fmla="*/ 0 h 6884504"/>
              <a:gd name="connsiteX2" fmla="*/ 7127251 w 8158845"/>
              <a:gd name="connsiteY2" fmla="*/ 4337089 h 6884504"/>
              <a:gd name="connsiteX3" fmla="*/ 7792277 w 8158845"/>
              <a:gd name="connsiteY3" fmla="*/ 6884504 h 6884504"/>
              <a:gd name="connsiteX4" fmla="*/ 0 w 8158845"/>
              <a:gd name="connsiteY4" fmla="*/ 6857999 h 6884504"/>
              <a:gd name="connsiteX5" fmla="*/ 0 w 8158845"/>
              <a:gd name="connsiteY5" fmla="*/ 0 h 6884504"/>
              <a:gd name="connsiteX0" fmla="*/ 0 w 8191312"/>
              <a:gd name="connsiteY0" fmla="*/ 0 h 6884504"/>
              <a:gd name="connsiteX1" fmla="*/ 7580242 w 8191312"/>
              <a:gd name="connsiteY1" fmla="*/ 0 h 6884504"/>
              <a:gd name="connsiteX2" fmla="*/ 7127251 w 8191312"/>
              <a:gd name="connsiteY2" fmla="*/ 4337089 h 6884504"/>
              <a:gd name="connsiteX3" fmla="*/ 7792277 w 8191312"/>
              <a:gd name="connsiteY3" fmla="*/ 6884504 h 6884504"/>
              <a:gd name="connsiteX4" fmla="*/ 0 w 8191312"/>
              <a:gd name="connsiteY4" fmla="*/ 6857999 h 6884504"/>
              <a:gd name="connsiteX5" fmla="*/ 0 w 8191312"/>
              <a:gd name="connsiteY5" fmla="*/ 0 h 6884504"/>
              <a:gd name="connsiteX0" fmla="*/ 0 w 8018865"/>
              <a:gd name="connsiteY0" fmla="*/ 0 h 6884504"/>
              <a:gd name="connsiteX1" fmla="*/ 7580242 w 8018865"/>
              <a:gd name="connsiteY1" fmla="*/ 0 h 6884504"/>
              <a:gd name="connsiteX2" fmla="*/ 7127251 w 8018865"/>
              <a:gd name="connsiteY2" fmla="*/ 4337089 h 6884504"/>
              <a:gd name="connsiteX3" fmla="*/ 7792277 w 8018865"/>
              <a:gd name="connsiteY3" fmla="*/ 6884504 h 6884504"/>
              <a:gd name="connsiteX4" fmla="*/ 0 w 8018865"/>
              <a:gd name="connsiteY4" fmla="*/ 6857999 h 6884504"/>
              <a:gd name="connsiteX5" fmla="*/ 0 w 8018865"/>
              <a:gd name="connsiteY5" fmla="*/ 0 h 688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18865" h="6884504">
                <a:moveTo>
                  <a:pt x="0" y="0"/>
                </a:moveTo>
                <a:lnTo>
                  <a:pt x="7580242" y="0"/>
                </a:lnTo>
                <a:cubicBezTo>
                  <a:pt x="8416934" y="2392621"/>
                  <a:pt x="6681094" y="2741306"/>
                  <a:pt x="7127251" y="4337089"/>
                </a:cubicBezTo>
                <a:cubicBezTo>
                  <a:pt x="7639669" y="5588315"/>
                  <a:pt x="8403683" y="5722231"/>
                  <a:pt x="7792277" y="6884504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00346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A9C06E-68E9-493B-A7C8-1D9B32F54894}"/>
              </a:ext>
            </a:extLst>
          </p:cNvPr>
          <p:cNvSpPr/>
          <p:nvPr/>
        </p:nvSpPr>
        <p:spPr>
          <a:xfrm>
            <a:off x="1213049" y="1697543"/>
            <a:ext cx="4698083" cy="1307270"/>
          </a:xfrm>
          <a:prstGeom prst="rect">
            <a:avLst/>
          </a:prstGeom>
          <a:solidFill>
            <a:srgbClr val="CE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E0B60-DB3F-490E-AF00-1C8B27D3D053}"/>
              </a:ext>
            </a:extLst>
          </p:cNvPr>
          <p:cNvSpPr txBox="1"/>
          <p:nvPr/>
        </p:nvSpPr>
        <p:spPr>
          <a:xfrm>
            <a:off x="1214380" y="1824790"/>
            <a:ext cx="544070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1284A"/>
                </a:solidFill>
                <a:latin typeface="Oswald"/>
              </a:rPr>
              <a:t>FARMED ANIMAL WELFARE </a:t>
            </a:r>
            <a:br>
              <a:rPr lang="en-US" sz="3200" dirty="0">
                <a:solidFill>
                  <a:srgbClr val="01284A"/>
                </a:solidFill>
                <a:latin typeface="Oswald"/>
              </a:rPr>
            </a:br>
            <a:r>
              <a:rPr lang="en-US" sz="3200" dirty="0">
                <a:solidFill>
                  <a:srgbClr val="01284A"/>
                </a:solidFill>
                <a:latin typeface="Oswald"/>
              </a:rPr>
              <a:t>&amp; THE LAW: UNITED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29F84-4FC7-4274-BE5B-A35478A19C9C}"/>
              </a:ext>
            </a:extLst>
          </p:cNvPr>
          <p:cNvSpPr txBox="1"/>
          <p:nvPr/>
        </p:nvSpPr>
        <p:spPr>
          <a:xfrm>
            <a:off x="1160328" y="3564580"/>
            <a:ext cx="553465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  <a:latin typeface="Oswald" panose="02000503000000000000" pitchFamily="2" charset="0"/>
              </a:rPr>
              <a:t>Dr Rajesh K. Reddy </a:t>
            </a:r>
          </a:p>
          <a:p>
            <a:r>
              <a:rPr lang="en-AU" sz="2000" dirty="0">
                <a:solidFill>
                  <a:schemeClr val="bg1"/>
                </a:solidFill>
                <a:latin typeface="Oswald" panose="02000503000000000000" pitchFamily="2" charset="0"/>
              </a:rPr>
              <a:t>Center for Animal Law Studies</a:t>
            </a:r>
          </a:p>
          <a:p>
            <a:endParaRPr lang="en-AU" sz="2000" dirty="0">
              <a:solidFill>
                <a:schemeClr val="bg1"/>
              </a:solidFill>
              <a:latin typeface="Oswald" panose="02000503000000000000" pitchFamily="2" charset="0"/>
            </a:endParaRPr>
          </a:p>
          <a:p>
            <a:r>
              <a:rPr lang="en-AU" sz="2000" dirty="0">
                <a:solidFill>
                  <a:schemeClr val="bg1"/>
                </a:solidFill>
                <a:latin typeface="Oswald" panose="02000503000000000000" pitchFamily="2" charset="0"/>
              </a:rPr>
              <a:t>Email: </a:t>
            </a:r>
            <a:r>
              <a:rPr lang="en-AU" sz="2000" u="sng" dirty="0">
                <a:solidFill>
                  <a:schemeClr val="bg1"/>
                </a:solidFill>
                <a:latin typeface="Oswald" panose="02000503000000000000" pitchFamily="2" charset="0"/>
              </a:rPr>
              <a:t>rajreddy@lclark.edu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61F148-E23E-4340-A2EA-53F0C2018DFD}"/>
              </a:ext>
            </a:extLst>
          </p:cNvPr>
          <p:cNvCxnSpPr/>
          <p:nvPr/>
        </p:nvCxnSpPr>
        <p:spPr>
          <a:xfrm>
            <a:off x="665922" y="606287"/>
            <a:ext cx="0" cy="574481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20C94612-0FDD-F541-ABF6-31DA8EDD8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99" y="5890080"/>
            <a:ext cx="1334284" cy="514626"/>
          </a:xfrm>
          <a:prstGeom prst="rect">
            <a:avLst/>
          </a:prstGeom>
        </p:spPr>
      </p:pic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372401E7-ACE4-374B-BCA4-E49961104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692" y="5981447"/>
            <a:ext cx="1647754" cy="418442"/>
          </a:xfrm>
          <a:prstGeom prst="rect">
            <a:avLst/>
          </a:prstGeom>
        </p:spPr>
      </p:pic>
      <p:pic>
        <p:nvPicPr>
          <p:cNvPr id="5" name="Picture 8" descr="Logo&#10;&#10;Description automatically generated">
            <a:extLst>
              <a:ext uri="{FF2B5EF4-FFF2-40B4-BE49-F238E27FC236}">
                <a16:creationId xmlns:a16="http://schemas.microsoft.com/office/drawing/2014/main" id="{0FBD9211-D699-4A60-95B3-9643EED65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117" y="5727595"/>
            <a:ext cx="1596174" cy="772658"/>
          </a:xfrm>
          <a:prstGeom prst="rect">
            <a:avLst/>
          </a:prstGeom>
        </p:spPr>
      </p:pic>
      <p:pic>
        <p:nvPicPr>
          <p:cNvPr id="9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4AC159FB-786A-454A-8FBE-22BA16FF3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5022" y="5721659"/>
            <a:ext cx="1286679" cy="82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61F148-E23E-4340-A2EA-53F0C2018DFD}"/>
              </a:ext>
            </a:extLst>
          </p:cNvPr>
          <p:cNvCxnSpPr/>
          <p:nvPr/>
        </p:nvCxnSpPr>
        <p:spPr>
          <a:xfrm>
            <a:off x="665922" y="606287"/>
            <a:ext cx="0" cy="574481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DCD7F045-E679-254F-AAB7-170AC1340F53}"/>
              </a:ext>
            </a:extLst>
          </p:cNvPr>
          <p:cNvSpPr/>
          <p:nvPr/>
        </p:nvSpPr>
        <p:spPr>
          <a:xfrm>
            <a:off x="4612720" y="1342824"/>
            <a:ext cx="2702741" cy="757099"/>
          </a:xfrm>
          <a:prstGeom prst="rect">
            <a:avLst/>
          </a:prstGeom>
          <a:solidFill>
            <a:srgbClr val="CE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B533E7-D09D-0045-B806-D366B60AFFC5}"/>
              </a:ext>
            </a:extLst>
          </p:cNvPr>
          <p:cNvSpPr txBox="1"/>
          <p:nvPr/>
        </p:nvSpPr>
        <p:spPr>
          <a:xfrm>
            <a:off x="4693240" y="1398207"/>
            <a:ext cx="27525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1284A"/>
                </a:solidFill>
                <a:latin typeface="Oswald"/>
              </a:rPr>
              <a:t>THANK YOU!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4593F4-22F4-F94E-9CEA-A4B73662F7E0}"/>
              </a:ext>
            </a:extLst>
          </p:cNvPr>
          <p:cNvSpPr txBox="1"/>
          <p:nvPr/>
        </p:nvSpPr>
        <p:spPr>
          <a:xfrm>
            <a:off x="2355454" y="2892397"/>
            <a:ext cx="7645818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  <a:latin typeface="Proxima Nova Light"/>
              </a:rPr>
              <a:t>Queries about the presentation can be directed to </a:t>
            </a:r>
          </a:p>
          <a:p>
            <a:pPr algn="ctr"/>
            <a:r>
              <a:rPr lang="en-AU" sz="2000" dirty="0">
                <a:solidFill>
                  <a:schemeClr val="bg1"/>
                </a:solidFill>
                <a:latin typeface="Proxima Nova Light"/>
              </a:rPr>
              <a:t>Dr Rajesh K. Reddy: </a:t>
            </a:r>
            <a:r>
              <a:rPr lang="en-AU" sz="2000" u="sng" dirty="0">
                <a:solidFill>
                  <a:schemeClr val="bg1"/>
                </a:solidFill>
                <a:latin typeface="Proxima Nova Light"/>
              </a:rPr>
              <a:t>rajreddy@lclark.edu </a:t>
            </a:r>
          </a:p>
          <a:p>
            <a:pPr algn="ctr"/>
            <a:endParaRPr lang="en-AU" sz="2000" u="sng" dirty="0">
              <a:solidFill>
                <a:schemeClr val="bg1"/>
              </a:solidFill>
              <a:latin typeface="Proxima Nova Light"/>
            </a:endParaRPr>
          </a:p>
          <a:p>
            <a:pPr algn="ctr"/>
            <a:r>
              <a:rPr lang="en-AU" sz="2000" dirty="0">
                <a:solidFill>
                  <a:schemeClr val="bg1"/>
                </a:solidFill>
                <a:latin typeface="Proxima Nova Light"/>
              </a:rPr>
              <a:t>To learn more about Animal Law Education (ALE) visit: </a:t>
            </a:r>
            <a:r>
              <a:rPr lang="en-AU" sz="2000" u="sng" dirty="0">
                <a:solidFill>
                  <a:schemeClr val="bg1"/>
                </a:solidFill>
                <a:latin typeface="Proxima Nova Light"/>
              </a:rPr>
              <a:t>www.voiceless.org.au/animal-law/ </a:t>
            </a:r>
          </a:p>
          <a:p>
            <a:pPr algn="ctr"/>
            <a:endParaRPr lang="en-AU" sz="2000" u="sng" dirty="0">
              <a:solidFill>
                <a:schemeClr val="bg1"/>
              </a:solidFill>
              <a:latin typeface="Proxima Nova Light"/>
            </a:endParaRPr>
          </a:p>
          <a:p>
            <a:pPr algn="ctr"/>
            <a:r>
              <a:rPr lang="en-AU" sz="2000" dirty="0">
                <a:solidFill>
                  <a:schemeClr val="bg1"/>
                </a:solidFill>
                <a:latin typeface="Proxima Nova Light"/>
              </a:rPr>
              <a:t>To contact Voiceless: </a:t>
            </a:r>
            <a:r>
              <a:rPr lang="en-AU" sz="2000" u="sng" dirty="0" err="1">
                <a:solidFill>
                  <a:schemeClr val="bg1"/>
                </a:solidFill>
                <a:latin typeface="Proxima Nova Light"/>
              </a:rPr>
              <a:t>info@voiceless.org.au</a:t>
            </a:r>
            <a:r>
              <a:rPr lang="en-AU" sz="2000" u="sng" dirty="0">
                <a:solidFill>
                  <a:schemeClr val="bg1"/>
                </a:solidFill>
                <a:latin typeface="Proxima Nova Light"/>
              </a:rPr>
              <a:t> </a:t>
            </a:r>
          </a:p>
          <a:p>
            <a:endParaRPr lang="en-AU" sz="2400" u="sng" dirty="0">
              <a:solidFill>
                <a:schemeClr val="bg1"/>
              </a:solidFill>
              <a:latin typeface="Proxima Nova Light"/>
            </a:endParaRPr>
          </a:p>
          <a:p>
            <a:endParaRPr lang="en-US" sz="2400" u="sng" dirty="0">
              <a:solidFill>
                <a:schemeClr val="bg1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F7A302A-16FC-CD4A-9A61-1D7419771000}"/>
              </a:ext>
            </a:extLst>
          </p:cNvPr>
          <p:cNvSpPr/>
          <p:nvPr/>
        </p:nvSpPr>
        <p:spPr>
          <a:xfrm>
            <a:off x="8787801" y="3470"/>
            <a:ext cx="3411967" cy="3026119"/>
          </a:xfrm>
          <a:custGeom>
            <a:avLst/>
            <a:gdLst>
              <a:gd name="connsiteX0" fmla="*/ 0 w 3496236"/>
              <a:gd name="connsiteY0" fmla="*/ 0 h 3039035"/>
              <a:gd name="connsiteX1" fmla="*/ 1506071 w 3496236"/>
              <a:gd name="connsiteY1" fmla="*/ 1331259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73306 w 3496236"/>
              <a:gd name="connsiteY1" fmla="*/ 1358154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4895 w 3541131"/>
              <a:gd name="connsiteY0" fmla="*/ 0 h 3138842"/>
              <a:gd name="connsiteX1" fmla="*/ 1564413 w 3541131"/>
              <a:gd name="connsiteY1" fmla="*/ 1438836 h 3138842"/>
              <a:gd name="connsiteX2" fmla="*/ 2154589 w 3541131"/>
              <a:gd name="connsiteY2" fmla="*/ 3138842 h 3138842"/>
              <a:gd name="connsiteX3" fmla="*/ 3541131 w 3541131"/>
              <a:gd name="connsiteY3" fmla="*/ 3039035 h 3138842"/>
              <a:gd name="connsiteX4" fmla="*/ 3487342 w 3541131"/>
              <a:gd name="connsiteY4" fmla="*/ 40341 h 3138842"/>
              <a:gd name="connsiteX5" fmla="*/ 44895 w 3541131"/>
              <a:gd name="connsiteY5" fmla="*/ 0 h 3138842"/>
              <a:gd name="connsiteX0" fmla="*/ 44895 w 3541131"/>
              <a:gd name="connsiteY0" fmla="*/ 0 h 3234775"/>
              <a:gd name="connsiteX1" fmla="*/ 1564413 w 3541131"/>
              <a:gd name="connsiteY1" fmla="*/ 1438836 h 3234775"/>
              <a:gd name="connsiteX2" fmla="*/ 2154589 w 3541131"/>
              <a:gd name="connsiteY2" fmla="*/ 3138842 h 3234775"/>
              <a:gd name="connsiteX3" fmla="*/ 3541131 w 3541131"/>
              <a:gd name="connsiteY3" fmla="*/ 3039035 h 3234775"/>
              <a:gd name="connsiteX4" fmla="*/ 3487342 w 3541131"/>
              <a:gd name="connsiteY4" fmla="*/ 40341 h 3234775"/>
              <a:gd name="connsiteX5" fmla="*/ 44895 w 3541131"/>
              <a:gd name="connsiteY5" fmla="*/ 0 h 3234775"/>
              <a:gd name="connsiteX0" fmla="*/ 44895 w 3487342"/>
              <a:gd name="connsiteY0" fmla="*/ 0 h 3244268"/>
              <a:gd name="connsiteX1" fmla="*/ 1564413 w 3487342"/>
              <a:gd name="connsiteY1" fmla="*/ 1438836 h 3244268"/>
              <a:gd name="connsiteX2" fmla="*/ 2154589 w 3487342"/>
              <a:gd name="connsiteY2" fmla="*/ 3138842 h 3244268"/>
              <a:gd name="connsiteX3" fmla="*/ 3449691 w 3487342"/>
              <a:gd name="connsiteY3" fmla="*/ 3049195 h 3244268"/>
              <a:gd name="connsiteX4" fmla="*/ 3487342 w 3487342"/>
              <a:gd name="connsiteY4" fmla="*/ 40341 h 3244268"/>
              <a:gd name="connsiteX5" fmla="*/ 44895 w 3487342"/>
              <a:gd name="connsiteY5" fmla="*/ 0 h 3244268"/>
              <a:gd name="connsiteX0" fmla="*/ 44895 w 3449691"/>
              <a:gd name="connsiteY0" fmla="*/ 0 h 3244268"/>
              <a:gd name="connsiteX1" fmla="*/ 1564413 w 3449691"/>
              <a:gd name="connsiteY1" fmla="*/ 1438836 h 3244268"/>
              <a:gd name="connsiteX2" fmla="*/ 2154589 w 3449691"/>
              <a:gd name="connsiteY2" fmla="*/ 3138842 h 3244268"/>
              <a:gd name="connsiteX3" fmla="*/ 3449691 w 3449691"/>
              <a:gd name="connsiteY3" fmla="*/ 3049195 h 3244268"/>
              <a:gd name="connsiteX4" fmla="*/ 3070782 w 3449691"/>
              <a:gd name="connsiteY4" fmla="*/ 334981 h 3244268"/>
              <a:gd name="connsiteX5" fmla="*/ 44895 w 3449691"/>
              <a:gd name="connsiteY5" fmla="*/ 0 h 3244268"/>
              <a:gd name="connsiteX0" fmla="*/ 44895 w 3477182"/>
              <a:gd name="connsiteY0" fmla="*/ 0 h 3244268"/>
              <a:gd name="connsiteX1" fmla="*/ 1564413 w 3477182"/>
              <a:gd name="connsiteY1" fmla="*/ 1438836 h 3244268"/>
              <a:gd name="connsiteX2" fmla="*/ 2154589 w 3477182"/>
              <a:gd name="connsiteY2" fmla="*/ 3138842 h 3244268"/>
              <a:gd name="connsiteX3" fmla="*/ 3449691 w 3477182"/>
              <a:gd name="connsiteY3" fmla="*/ 3049195 h 3244268"/>
              <a:gd name="connsiteX4" fmla="*/ 3477182 w 3477182"/>
              <a:gd name="connsiteY4" fmla="*/ 40341 h 3244268"/>
              <a:gd name="connsiteX5" fmla="*/ 44895 w 3477182"/>
              <a:gd name="connsiteY5" fmla="*/ 0 h 3244268"/>
              <a:gd name="connsiteX0" fmla="*/ 44895 w 3520811"/>
              <a:gd name="connsiteY0" fmla="*/ 0 h 3244268"/>
              <a:gd name="connsiteX1" fmla="*/ 1564413 w 3520811"/>
              <a:gd name="connsiteY1" fmla="*/ 1438836 h 3244268"/>
              <a:gd name="connsiteX2" fmla="*/ 2154589 w 3520811"/>
              <a:gd name="connsiteY2" fmla="*/ 3138842 h 3244268"/>
              <a:gd name="connsiteX3" fmla="*/ 3520811 w 3520811"/>
              <a:gd name="connsiteY3" fmla="*/ 3049195 h 3244268"/>
              <a:gd name="connsiteX4" fmla="*/ 3477182 w 3520811"/>
              <a:gd name="connsiteY4" fmla="*/ 40341 h 3244268"/>
              <a:gd name="connsiteX5" fmla="*/ 44895 w 3520811"/>
              <a:gd name="connsiteY5" fmla="*/ 0 h 3244268"/>
              <a:gd name="connsiteX0" fmla="*/ 44895 w 3477182"/>
              <a:gd name="connsiteY0" fmla="*/ 0 h 3247096"/>
              <a:gd name="connsiteX1" fmla="*/ 1564413 w 3477182"/>
              <a:gd name="connsiteY1" fmla="*/ 1438836 h 3247096"/>
              <a:gd name="connsiteX2" fmla="*/ 2154589 w 3477182"/>
              <a:gd name="connsiteY2" fmla="*/ 3138842 h 3247096"/>
              <a:gd name="connsiteX3" fmla="*/ 3470011 w 3477182"/>
              <a:gd name="connsiteY3" fmla="*/ 3059355 h 3247096"/>
              <a:gd name="connsiteX4" fmla="*/ 3477182 w 3477182"/>
              <a:gd name="connsiteY4" fmla="*/ 40341 h 3247096"/>
              <a:gd name="connsiteX5" fmla="*/ 44895 w 3477182"/>
              <a:gd name="connsiteY5" fmla="*/ 0 h 3247096"/>
              <a:gd name="connsiteX0" fmla="*/ 45797 w 3437444"/>
              <a:gd name="connsiteY0" fmla="*/ 10459 h 3206755"/>
              <a:gd name="connsiteX1" fmla="*/ 1524675 w 3437444"/>
              <a:gd name="connsiteY1" fmla="*/ 1398495 h 3206755"/>
              <a:gd name="connsiteX2" fmla="*/ 2114851 w 3437444"/>
              <a:gd name="connsiteY2" fmla="*/ 3098501 h 3206755"/>
              <a:gd name="connsiteX3" fmla="*/ 3430273 w 3437444"/>
              <a:gd name="connsiteY3" fmla="*/ 3019014 h 3206755"/>
              <a:gd name="connsiteX4" fmla="*/ 3437444 w 3437444"/>
              <a:gd name="connsiteY4" fmla="*/ 0 h 3206755"/>
              <a:gd name="connsiteX5" fmla="*/ 45797 w 3437444"/>
              <a:gd name="connsiteY5" fmla="*/ 10459 h 3206755"/>
              <a:gd name="connsiteX0" fmla="*/ 0 w 3391647"/>
              <a:gd name="connsiteY0" fmla="*/ 10459 h 3206755"/>
              <a:gd name="connsiteX1" fmla="*/ 1478878 w 3391647"/>
              <a:gd name="connsiteY1" fmla="*/ 1398495 h 3206755"/>
              <a:gd name="connsiteX2" fmla="*/ 2069054 w 3391647"/>
              <a:gd name="connsiteY2" fmla="*/ 3098501 h 3206755"/>
              <a:gd name="connsiteX3" fmla="*/ 3384476 w 3391647"/>
              <a:gd name="connsiteY3" fmla="*/ 3019014 h 3206755"/>
              <a:gd name="connsiteX4" fmla="*/ 3391647 w 3391647"/>
              <a:gd name="connsiteY4" fmla="*/ 0 h 3206755"/>
              <a:gd name="connsiteX5" fmla="*/ 0 w 3391647"/>
              <a:gd name="connsiteY5" fmla="*/ 10459 h 3206755"/>
              <a:gd name="connsiteX0" fmla="*/ 0 w 3391647"/>
              <a:gd name="connsiteY0" fmla="*/ 0 h 3247096"/>
              <a:gd name="connsiteX1" fmla="*/ 1478878 w 3391647"/>
              <a:gd name="connsiteY1" fmla="*/ 1438836 h 3247096"/>
              <a:gd name="connsiteX2" fmla="*/ 2069054 w 3391647"/>
              <a:gd name="connsiteY2" fmla="*/ 3138842 h 3247096"/>
              <a:gd name="connsiteX3" fmla="*/ 3384476 w 3391647"/>
              <a:gd name="connsiteY3" fmla="*/ 3059355 h 3247096"/>
              <a:gd name="connsiteX4" fmla="*/ 3391647 w 3391647"/>
              <a:gd name="connsiteY4" fmla="*/ 40341 h 3247096"/>
              <a:gd name="connsiteX5" fmla="*/ 0 w 3391647"/>
              <a:gd name="connsiteY5" fmla="*/ 0 h 3247096"/>
              <a:gd name="connsiteX0" fmla="*/ 0 w 3422127"/>
              <a:gd name="connsiteY0" fmla="*/ 20619 h 3206755"/>
              <a:gd name="connsiteX1" fmla="*/ 1509358 w 3422127"/>
              <a:gd name="connsiteY1" fmla="*/ 1398495 h 3206755"/>
              <a:gd name="connsiteX2" fmla="*/ 2099534 w 3422127"/>
              <a:gd name="connsiteY2" fmla="*/ 3098501 h 3206755"/>
              <a:gd name="connsiteX3" fmla="*/ 3414956 w 3422127"/>
              <a:gd name="connsiteY3" fmla="*/ 3019014 h 3206755"/>
              <a:gd name="connsiteX4" fmla="*/ 3422127 w 3422127"/>
              <a:gd name="connsiteY4" fmla="*/ 0 h 3206755"/>
              <a:gd name="connsiteX5" fmla="*/ 0 w 3422127"/>
              <a:gd name="connsiteY5" fmla="*/ 20619 h 3206755"/>
              <a:gd name="connsiteX0" fmla="*/ 0 w 3411967"/>
              <a:gd name="connsiteY0" fmla="*/ 299 h 3206755"/>
              <a:gd name="connsiteX1" fmla="*/ 1499198 w 3411967"/>
              <a:gd name="connsiteY1" fmla="*/ 1398495 h 3206755"/>
              <a:gd name="connsiteX2" fmla="*/ 2089374 w 3411967"/>
              <a:gd name="connsiteY2" fmla="*/ 3098501 h 3206755"/>
              <a:gd name="connsiteX3" fmla="*/ 3404796 w 3411967"/>
              <a:gd name="connsiteY3" fmla="*/ 3019014 h 3206755"/>
              <a:gd name="connsiteX4" fmla="*/ 3411967 w 3411967"/>
              <a:gd name="connsiteY4" fmla="*/ 0 h 3206755"/>
              <a:gd name="connsiteX5" fmla="*/ 0 w 3411967"/>
              <a:gd name="connsiteY5" fmla="*/ 299 h 3206755"/>
              <a:gd name="connsiteX0" fmla="*/ 0 w 3411967"/>
              <a:gd name="connsiteY0" fmla="*/ 299 h 3026119"/>
              <a:gd name="connsiteX1" fmla="*/ 1499198 w 3411967"/>
              <a:gd name="connsiteY1" fmla="*/ 1398495 h 3026119"/>
              <a:gd name="connsiteX2" fmla="*/ 2211294 w 3411967"/>
              <a:gd name="connsiteY2" fmla="*/ 2702261 h 3026119"/>
              <a:gd name="connsiteX3" fmla="*/ 3404796 w 3411967"/>
              <a:gd name="connsiteY3" fmla="*/ 3019014 h 3026119"/>
              <a:gd name="connsiteX4" fmla="*/ 3411967 w 3411967"/>
              <a:gd name="connsiteY4" fmla="*/ 0 h 3026119"/>
              <a:gd name="connsiteX5" fmla="*/ 0 w 3411967"/>
              <a:gd name="connsiteY5" fmla="*/ 299 h 30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1967" h="3026119">
                <a:moveTo>
                  <a:pt x="0" y="299"/>
                </a:moveTo>
                <a:cubicBezTo>
                  <a:pt x="187512" y="914102"/>
                  <a:pt x="1130649" y="948168"/>
                  <a:pt x="1499198" y="1398495"/>
                </a:cubicBezTo>
                <a:cubicBezTo>
                  <a:pt x="1867747" y="1848822"/>
                  <a:pt x="1893694" y="2432175"/>
                  <a:pt x="2211294" y="2702261"/>
                </a:cubicBezTo>
                <a:cubicBezTo>
                  <a:pt x="2528894" y="2972347"/>
                  <a:pt x="2942615" y="3052283"/>
                  <a:pt x="3404796" y="3019014"/>
                </a:cubicBezTo>
                <a:cubicBezTo>
                  <a:pt x="3407186" y="2012676"/>
                  <a:pt x="3409577" y="1006338"/>
                  <a:pt x="3411967" y="0"/>
                </a:cubicBezTo>
                <a:lnTo>
                  <a:pt x="0" y="299"/>
                </a:lnTo>
                <a:close/>
              </a:path>
            </a:pathLst>
          </a:custGeom>
          <a:solidFill>
            <a:srgbClr val="012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C6DE454F-0F04-A347-8AD3-89C1C33C2CD1}"/>
              </a:ext>
            </a:extLst>
          </p:cNvPr>
          <p:cNvSpPr/>
          <p:nvPr/>
        </p:nvSpPr>
        <p:spPr>
          <a:xfrm rot="10800000">
            <a:off x="0" y="3828201"/>
            <a:ext cx="3411967" cy="3026119"/>
          </a:xfrm>
          <a:custGeom>
            <a:avLst/>
            <a:gdLst>
              <a:gd name="connsiteX0" fmla="*/ 0 w 3496236"/>
              <a:gd name="connsiteY0" fmla="*/ 0 h 3039035"/>
              <a:gd name="connsiteX1" fmla="*/ 1506071 w 3496236"/>
              <a:gd name="connsiteY1" fmla="*/ 1331259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73306 w 3496236"/>
              <a:gd name="connsiteY1" fmla="*/ 1358154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4895 w 3541131"/>
              <a:gd name="connsiteY0" fmla="*/ 0 h 3138842"/>
              <a:gd name="connsiteX1" fmla="*/ 1564413 w 3541131"/>
              <a:gd name="connsiteY1" fmla="*/ 1438836 h 3138842"/>
              <a:gd name="connsiteX2" fmla="*/ 2154589 w 3541131"/>
              <a:gd name="connsiteY2" fmla="*/ 3138842 h 3138842"/>
              <a:gd name="connsiteX3" fmla="*/ 3541131 w 3541131"/>
              <a:gd name="connsiteY3" fmla="*/ 3039035 h 3138842"/>
              <a:gd name="connsiteX4" fmla="*/ 3487342 w 3541131"/>
              <a:gd name="connsiteY4" fmla="*/ 40341 h 3138842"/>
              <a:gd name="connsiteX5" fmla="*/ 44895 w 3541131"/>
              <a:gd name="connsiteY5" fmla="*/ 0 h 3138842"/>
              <a:gd name="connsiteX0" fmla="*/ 44895 w 3541131"/>
              <a:gd name="connsiteY0" fmla="*/ 0 h 3234775"/>
              <a:gd name="connsiteX1" fmla="*/ 1564413 w 3541131"/>
              <a:gd name="connsiteY1" fmla="*/ 1438836 h 3234775"/>
              <a:gd name="connsiteX2" fmla="*/ 2154589 w 3541131"/>
              <a:gd name="connsiteY2" fmla="*/ 3138842 h 3234775"/>
              <a:gd name="connsiteX3" fmla="*/ 3541131 w 3541131"/>
              <a:gd name="connsiteY3" fmla="*/ 3039035 h 3234775"/>
              <a:gd name="connsiteX4" fmla="*/ 3487342 w 3541131"/>
              <a:gd name="connsiteY4" fmla="*/ 40341 h 3234775"/>
              <a:gd name="connsiteX5" fmla="*/ 44895 w 3541131"/>
              <a:gd name="connsiteY5" fmla="*/ 0 h 3234775"/>
              <a:gd name="connsiteX0" fmla="*/ 44895 w 3487342"/>
              <a:gd name="connsiteY0" fmla="*/ 0 h 3244268"/>
              <a:gd name="connsiteX1" fmla="*/ 1564413 w 3487342"/>
              <a:gd name="connsiteY1" fmla="*/ 1438836 h 3244268"/>
              <a:gd name="connsiteX2" fmla="*/ 2154589 w 3487342"/>
              <a:gd name="connsiteY2" fmla="*/ 3138842 h 3244268"/>
              <a:gd name="connsiteX3" fmla="*/ 3449691 w 3487342"/>
              <a:gd name="connsiteY3" fmla="*/ 3049195 h 3244268"/>
              <a:gd name="connsiteX4" fmla="*/ 3487342 w 3487342"/>
              <a:gd name="connsiteY4" fmla="*/ 40341 h 3244268"/>
              <a:gd name="connsiteX5" fmla="*/ 44895 w 3487342"/>
              <a:gd name="connsiteY5" fmla="*/ 0 h 3244268"/>
              <a:gd name="connsiteX0" fmla="*/ 44895 w 3449691"/>
              <a:gd name="connsiteY0" fmla="*/ 0 h 3244268"/>
              <a:gd name="connsiteX1" fmla="*/ 1564413 w 3449691"/>
              <a:gd name="connsiteY1" fmla="*/ 1438836 h 3244268"/>
              <a:gd name="connsiteX2" fmla="*/ 2154589 w 3449691"/>
              <a:gd name="connsiteY2" fmla="*/ 3138842 h 3244268"/>
              <a:gd name="connsiteX3" fmla="*/ 3449691 w 3449691"/>
              <a:gd name="connsiteY3" fmla="*/ 3049195 h 3244268"/>
              <a:gd name="connsiteX4" fmla="*/ 3070782 w 3449691"/>
              <a:gd name="connsiteY4" fmla="*/ 334981 h 3244268"/>
              <a:gd name="connsiteX5" fmla="*/ 44895 w 3449691"/>
              <a:gd name="connsiteY5" fmla="*/ 0 h 3244268"/>
              <a:gd name="connsiteX0" fmla="*/ 44895 w 3477182"/>
              <a:gd name="connsiteY0" fmla="*/ 0 h 3244268"/>
              <a:gd name="connsiteX1" fmla="*/ 1564413 w 3477182"/>
              <a:gd name="connsiteY1" fmla="*/ 1438836 h 3244268"/>
              <a:gd name="connsiteX2" fmla="*/ 2154589 w 3477182"/>
              <a:gd name="connsiteY2" fmla="*/ 3138842 h 3244268"/>
              <a:gd name="connsiteX3" fmla="*/ 3449691 w 3477182"/>
              <a:gd name="connsiteY3" fmla="*/ 3049195 h 3244268"/>
              <a:gd name="connsiteX4" fmla="*/ 3477182 w 3477182"/>
              <a:gd name="connsiteY4" fmla="*/ 40341 h 3244268"/>
              <a:gd name="connsiteX5" fmla="*/ 44895 w 3477182"/>
              <a:gd name="connsiteY5" fmla="*/ 0 h 3244268"/>
              <a:gd name="connsiteX0" fmla="*/ 44895 w 3520811"/>
              <a:gd name="connsiteY0" fmla="*/ 0 h 3244268"/>
              <a:gd name="connsiteX1" fmla="*/ 1564413 w 3520811"/>
              <a:gd name="connsiteY1" fmla="*/ 1438836 h 3244268"/>
              <a:gd name="connsiteX2" fmla="*/ 2154589 w 3520811"/>
              <a:gd name="connsiteY2" fmla="*/ 3138842 h 3244268"/>
              <a:gd name="connsiteX3" fmla="*/ 3520811 w 3520811"/>
              <a:gd name="connsiteY3" fmla="*/ 3049195 h 3244268"/>
              <a:gd name="connsiteX4" fmla="*/ 3477182 w 3520811"/>
              <a:gd name="connsiteY4" fmla="*/ 40341 h 3244268"/>
              <a:gd name="connsiteX5" fmla="*/ 44895 w 3520811"/>
              <a:gd name="connsiteY5" fmla="*/ 0 h 3244268"/>
              <a:gd name="connsiteX0" fmla="*/ 44895 w 3477182"/>
              <a:gd name="connsiteY0" fmla="*/ 0 h 3247096"/>
              <a:gd name="connsiteX1" fmla="*/ 1564413 w 3477182"/>
              <a:gd name="connsiteY1" fmla="*/ 1438836 h 3247096"/>
              <a:gd name="connsiteX2" fmla="*/ 2154589 w 3477182"/>
              <a:gd name="connsiteY2" fmla="*/ 3138842 h 3247096"/>
              <a:gd name="connsiteX3" fmla="*/ 3470011 w 3477182"/>
              <a:gd name="connsiteY3" fmla="*/ 3059355 h 3247096"/>
              <a:gd name="connsiteX4" fmla="*/ 3477182 w 3477182"/>
              <a:gd name="connsiteY4" fmla="*/ 40341 h 3247096"/>
              <a:gd name="connsiteX5" fmla="*/ 44895 w 3477182"/>
              <a:gd name="connsiteY5" fmla="*/ 0 h 3247096"/>
              <a:gd name="connsiteX0" fmla="*/ 45797 w 3437444"/>
              <a:gd name="connsiteY0" fmla="*/ 10459 h 3206755"/>
              <a:gd name="connsiteX1" fmla="*/ 1524675 w 3437444"/>
              <a:gd name="connsiteY1" fmla="*/ 1398495 h 3206755"/>
              <a:gd name="connsiteX2" fmla="*/ 2114851 w 3437444"/>
              <a:gd name="connsiteY2" fmla="*/ 3098501 h 3206755"/>
              <a:gd name="connsiteX3" fmla="*/ 3430273 w 3437444"/>
              <a:gd name="connsiteY3" fmla="*/ 3019014 h 3206755"/>
              <a:gd name="connsiteX4" fmla="*/ 3437444 w 3437444"/>
              <a:gd name="connsiteY4" fmla="*/ 0 h 3206755"/>
              <a:gd name="connsiteX5" fmla="*/ 45797 w 3437444"/>
              <a:gd name="connsiteY5" fmla="*/ 10459 h 3206755"/>
              <a:gd name="connsiteX0" fmla="*/ 0 w 3391647"/>
              <a:gd name="connsiteY0" fmla="*/ 10459 h 3206755"/>
              <a:gd name="connsiteX1" fmla="*/ 1478878 w 3391647"/>
              <a:gd name="connsiteY1" fmla="*/ 1398495 h 3206755"/>
              <a:gd name="connsiteX2" fmla="*/ 2069054 w 3391647"/>
              <a:gd name="connsiteY2" fmla="*/ 3098501 h 3206755"/>
              <a:gd name="connsiteX3" fmla="*/ 3384476 w 3391647"/>
              <a:gd name="connsiteY3" fmla="*/ 3019014 h 3206755"/>
              <a:gd name="connsiteX4" fmla="*/ 3391647 w 3391647"/>
              <a:gd name="connsiteY4" fmla="*/ 0 h 3206755"/>
              <a:gd name="connsiteX5" fmla="*/ 0 w 3391647"/>
              <a:gd name="connsiteY5" fmla="*/ 10459 h 3206755"/>
              <a:gd name="connsiteX0" fmla="*/ 0 w 3391647"/>
              <a:gd name="connsiteY0" fmla="*/ 0 h 3247096"/>
              <a:gd name="connsiteX1" fmla="*/ 1478878 w 3391647"/>
              <a:gd name="connsiteY1" fmla="*/ 1438836 h 3247096"/>
              <a:gd name="connsiteX2" fmla="*/ 2069054 w 3391647"/>
              <a:gd name="connsiteY2" fmla="*/ 3138842 h 3247096"/>
              <a:gd name="connsiteX3" fmla="*/ 3384476 w 3391647"/>
              <a:gd name="connsiteY3" fmla="*/ 3059355 h 3247096"/>
              <a:gd name="connsiteX4" fmla="*/ 3391647 w 3391647"/>
              <a:gd name="connsiteY4" fmla="*/ 40341 h 3247096"/>
              <a:gd name="connsiteX5" fmla="*/ 0 w 3391647"/>
              <a:gd name="connsiteY5" fmla="*/ 0 h 3247096"/>
              <a:gd name="connsiteX0" fmla="*/ 0 w 3422127"/>
              <a:gd name="connsiteY0" fmla="*/ 20619 h 3206755"/>
              <a:gd name="connsiteX1" fmla="*/ 1509358 w 3422127"/>
              <a:gd name="connsiteY1" fmla="*/ 1398495 h 3206755"/>
              <a:gd name="connsiteX2" fmla="*/ 2099534 w 3422127"/>
              <a:gd name="connsiteY2" fmla="*/ 3098501 h 3206755"/>
              <a:gd name="connsiteX3" fmla="*/ 3414956 w 3422127"/>
              <a:gd name="connsiteY3" fmla="*/ 3019014 h 3206755"/>
              <a:gd name="connsiteX4" fmla="*/ 3422127 w 3422127"/>
              <a:gd name="connsiteY4" fmla="*/ 0 h 3206755"/>
              <a:gd name="connsiteX5" fmla="*/ 0 w 3422127"/>
              <a:gd name="connsiteY5" fmla="*/ 20619 h 3206755"/>
              <a:gd name="connsiteX0" fmla="*/ 0 w 3411967"/>
              <a:gd name="connsiteY0" fmla="*/ 299 h 3206755"/>
              <a:gd name="connsiteX1" fmla="*/ 1499198 w 3411967"/>
              <a:gd name="connsiteY1" fmla="*/ 1398495 h 3206755"/>
              <a:gd name="connsiteX2" fmla="*/ 2089374 w 3411967"/>
              <a:gd name="connsiteY2" fmla="*/ 3098501 h 3206755"/>
              <a:gd name="connsiteX3" fmla="*/ 3404796 w 3411967"/>
              <a:gd name="connsiteY3" fmla="*/ 3019014 h 3206755"/>
              <a:gd name="connsiteX4" fmla="*/ 3411967 w 3411967"/>
              <a:gd name="connsiteY4" fmla="*/ 0 h 3206755"/>
              <a:gd name="connsiteX5" fmla="*/ 0 w 3411967"/>
              <a:gd name="connsiteY5" fmla="*/ 299 h 3206755"/>
              <a:gd name="connsiteX0" fmla="*/ 0 w 3411967"/>
              <a:gd name="connsiteY0" fmla="*/ 299 h 3026119"/>
              <a:gd name="connsiteX1" fmla="*/ 1499198 w 3411967"/>
              <a:gd name="connsiteY1" fmla="*/ 1398495 h 3026119"/>
              <a:gd name="connsiteX2" fmla="*/ 2211294 w 3411967"/>
              <a:gd name="connsiteY2" fmla="*/ 2702261 h 3026119"/>
              <a:gd name="connsiteX3" fmla="*/ 3404796 w 3411967"/>
              <a:gd name="connsiteY3" fmla="*/ 3019014 h 3026119"/>
              <a:gd name="connsiteX4" fmla="*/ 3411967 w 3411967"/>
              <a:gd name="connsiteY4" fmla="*/ 0 h 3026119"/>
              <a:gd name="connsiteX5" fmla="*/ 0 w 3411967"/>
              <a:gd name="connsiteY5" fmla="*/ 299 h 30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1967" h="3026119">
                <a:moveTo>
                  <a:pt x="0" y="299"/>
                </a:moveTo>
                <a:cubicBezTo>
                  <a:pt x="187512" y="914102"/>
                  <a:pt x="1130649" y="948168"/>
                  <a:pt x="1499198" y="1398495"/>
                </a:cubicBezTo>
                <a:cubicBezTo>
                  <a:pt x="1867747" y="1848822"/>
                  <a:pt x="1893694" y="2432175"/>
                  <a:pt x="2211294" y="2702261"/>
                </a:cubicBezTo>
                <a:cubicBezTo>
                  <a:pt x="2528894" y="2972347"/>
                  <a:pt x="2942615" y="3052283"/>
                  <a:pt x="3404796" y="3019014"/>
                </a:cubicBezTo>
                <a:cubicBezTo>
                  <a:pt x="3407186" y="2012676"/>
                  <a:pt x="3409577" y="1006338"/>
                  <a:pt x="3411967" y="0"/>
                </a:cubicBezTo>
                <a:lnTo>
                  <a:pt x="0" y="299"/>
                </a:lnTo>
                <a:close/>
              </a:path>
            </a:pathLst>
          </a:custGeom>
          <a:solidFill>
            <a:srgbClr val="012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C64D2FB2-4EA3-0B45-B061-9BD16DF27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140" y="6343814"/>
            <a:ext cx="769811" cy="296912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57F7B34C-9E00-9D47-8DEC-AB9F987E4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84" y="6397592"/>
            <a:ext cx="950079" cy="241270"/>
          </a:xfrm>
          <a:prstGeom prst="rect">
            <a:avLst/>
          </a:prstGeom>
        </p:spPr>
      </p:pic>
      <p:pic>
        <p:nvPicPr>
          <p:cNvPr id="14" name="Picture 8" descr="Logo&#10;&#10;Description automatically generated">
            <a:extLst>
              <a:ext uri="{FF2B5EF4-FFF2-40B4-BE49-F238E27FC236}">
                <a16:creationId xmlns:a16="http://schemas.microsoft.com/office/drawing/2014/main" id="{8DA3E39C-D7ED-8E4E-BD8B-ED0F21F7D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014" y="6275342"/>
            <a:ext cx="921536" cy="446087"/>
          </a:xfrm>
          <a:prstGeom prst="rect">
            <a:avLst/>
          </a:prstGeom>
        </p:spPr>
      </p:pic>
      <p:pic>
        <p:nvPicPr>
          <p:cNvPr id="15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69B37E76-68AA-F240-9900-2C70CA61B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1581" y="6270726"/>
            <a:ext cx="741082" cy="4771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629096"/>
            <a:ext cx="21467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800" dirty="0">
                <a:solidFill>
                  <a:schemeClr val="bg1"/>
                </a:solidFill>
                <a:latin typeface="Proxima Nova Light" panose="02000506030000020004"/>
              </a:rPr>
              <a:t>© Voiceless, the animal protection institute 2021</a:t>
            </a:r>
          </a:p>
        </p:txBody>
      </p:sp>
    </p:spTree>
    <p:extLst>
      <p:ext uri="{BB962C8B-B14F-4D97-AF65-F5344CB8AC3E}">
        <p14:creationId xmlns:p14="http://schemas.microsoft.com/office/powerpoint/2010/main" val="121055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83" y="0"/>
            <a:ext cx="10287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72CAF5-D525-4AFE-ACF8-BA567CC99753}"/>
              </a:ext>
            </a:extLst>
          </p:cNvPr>
          <p:cNvSpPr/>
          <p:nvPr/>
        </p:nvSpPr>
        <p:spPr>
          <a:xfrm>
            <a:off x="2419" y="-3628"/>
            <a:ext cx="8018865" cy="6884504"/>
          </a:xfrm>
          <a:custGeom>
            <a:avLst/>
            <a:gdLst>
              <a:gd name="connsiteX0" fmla="*/ 0 w 12191998"/>
              <a:gd name="connsiteY0" fmla="*/ 0 h 6857999"/>
              <a:gd name="connsiteX1" fmla="*/ 12191998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488555"/>
              <a:gd name="connsiteY0" fmla="*/ 0 h 6937513"/>
              <a:gd name="connsiteX1" fmla="*/ 8958468 w 9488555"/>
              <a:gd name="connsiteY1" fmla="*/ 0 h 6937513"/>
              <a:gd name="connsiteX2" fmla="*/ 9488555 w 9488555"/>
              <a:gd name="connsiteY2" fmla="*/ 6937513 h 6937513"/>
              <a:gd name="connsiteX3" fmla="*/ 0 w 9488555"/>
              <a:gd name="connsiteY3" fmla="*/ 6857999 h 6937513"/>
              <a:gd name="connsiteX4" fmla="*/ 0 w 9488555"/>
              <a:gd name="connsiteY4" fmla="*/ 0 h 6937513"/>
              <a:gd name="connsiteX0" fmla="*/ 0 w 9462051"/>
              <a:gd name="connsiteY0" fmla="*/ 0 h 6871252"/>
              <a:gd name="connsiteX1" fmla="*/ 8958468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462051"/>
              <a:gd name="connsiteY0" fmla="*/ 0 h 6871252"/>
              <a:gd name="connsiteX1" fmla="*/ 8958468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462051"/>
              <a:gd name="connsiteY0" fmla="*/ 0 h 6871252"/>
              <a:gd name="connsiteX1" fmla="*/ 7580242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657896"/>
              <a:gd name="connsiteY0" fmla="*/ 0 h 6871252"/>
              <a:gd name="connsiteX1" fmla="*/ 7580242 w 9657896"/>
              <a:gd name="connsiteY1" fmla="*/ 0 h 6871252"/>
              <a:gd name="connsiteX2" fmla="*/ 6954972 w 9657896"/>
              <a:gd name="connsiteY2" fmla="*/ 3475698 h 6871252"/>
              <a:gd name="connsiteX3" fmla="*/ 9462051 w 9657896"/>
              <a:gd name="connsiteY3" fmla="*/ 6871252 h 6871252"/>
              <a:gd name="connsiteX4" fmla="*/ 0 w 9657896"/>
              <a:gd name="connsiteY4" fmla="*/ 6857999 h 6871252"/>
              <a:gd name="connsiteX5" fmla="*/ 0 w 9657896"/>
              <a:gd name="connsiteY5" fmla="*/ 0 h 6871252"/>
              <a:gd name="connsiteX0" fmla="*/ 0 w 9657896"/>
              <a:gd name="connsiteY0" fmla="*/ 0 h 6871252"/>
              <a:gd name="connsiteX1" fmla="*/ 7580242 w 9657896"/>
              <a:gd name="connsiteY1" fmla="*/ 0 h 6871252"/>
              <a:gd name="connsiteX2" fmla="*/ 6954972 w 9657896"/>
              <a:gd name="connsiteY2" fmla="*/ 3475698 h 6871252"/>
              <a:gd name="connsiteX3" fmla="*/ 9462051 w 9657896"/>
              <a:gd name="connsiteY3" fmla="*/ 6871252 h 6871252"/>
              <a:gd name="connsiteX4" fmla="*/ 0 w 9657896"/>
              <a:gd name="connsiteY4" fmla="*/ 6857999 h 6871252"/>
              <a:gd name="connsiteX5" fmla="*/ 0 w 9657896"/>
              <a:gd name="connsiteY5" fmla="*/ 0 h 6871252"/>
              <a:gd name="connsiteX0" fmla="*/ 0 w 9681592"/>
              <a:gd name="connsiteY0" fmla="*/ 0 h 6871252"/>
              <a:gd name="connsiteX1" fmla="*/ 7580242 w 9681592"/>
              <a:gd name="connsiteY1" fmla="*/ 0 h 6871252"/>
              <a:gd name="connsiteX2" fmla="*/ 7379042 w 9681592"/>
              <a:gd name="connsiteY2" fmla="*/ 4814167 h 6871252"/>
              <a:gd name="connsiteX3" fmla="*/ 9462051 w 9681592"/>
              <a:gd name="connsiteY3" fmla="*/ 6871252 h 6871252"/>
              <a:gd name="connsiteX4" fmla="*/ 0 w 9681592"/>
              <a:gd name="connsiteY4" fmla="*/ 6857999 h 6871252"/>
              <a:gd name="connsiteX5" fmla="*/ 0 w 9681592"/>
              <a:gd name="connsiteY5" fmla="*/ 0 h 6871252"/>
              <a:gd name="connsiteX0" fmla="*/ 0 w 8207251"/>
              <a:gd name="connsiteY0" fmla="*/ 0 h 6884504"/>
              <a:gd name="connsiteX1" fmla="*/ 7580242 w 8207251"/>
              <a:gd name="connsiteY1" fmla="*/ 0 h 6884504"/>
              <a:gd name="connsiteX2" fmla="*/ 7379042 w 8207251"/>
              <a:gd name="connsiteY2" fmla="*/ 4814167 h 6884504"/>
              <a:gd name="connsiteX3" fmla="*/ 7792277 w 8207251"/>
              <a:gd name="connsiteY3" fmla="*/ 6884504 h 6884504"/>
              <a:gd name="connsiteX4" fmla="*/ 0 w 8207251"/>
              <a:gd name="connsiteY4" fmla="*/ 6857999 h 6884504"/>
              <a:gd name="connsiteX5" fmla="*/ 0 w 8207251"/>
              <a:gd name="connsiteY5" fmla="*/ 0 h 6884504"/>
              <a:gd name="connsiteX0" fmla="*/ 0 w 8158845"/>
              <a:gd name="connsiteY0" fmla="*/ 0 h 6884504"/>
              <a:gd name="connsiteX1" fmla="*/ 7580242 w 8158845"/>
              <a:gd name="connsiteY1" fmla="*/ 0 h 6884504"/>
              <a:gd name="connsiteX2" fmla="*/ 7127251 w 8158845"/>
              <a:gd name="connsiteY2" fmla="*/ 4337089 h 6884504"/>
              <a:gd name="connsiteX3" fmla="*/ 7792277 w 8158845"/>
              <a:gd name="connsiteY3" fmla="*/ 6884504 h 6884504"/>
              <a:gd name="connsiteX4" fmla="*/ 0 w 8158845"/>
              <a:gd name="connsiteY4" fmla="*/ 6857999 h 6884504"/>
              <a:gd name="connsiteX5" fmla="*/ 0 w 8158845"/>
              <a:gd name="connsiteY5" fmla="*/ 0 h 6884504"/>
              <a:gd name="connsiteX0" fmla="*/ 0 w 8158845"/>
              <a:gd name="connsiteY0" fmla="*/ 0 h 6884504"/>
              <a:gd name="connsiteX1" fmla="*/ 7580242 w 8158845"/>
              <a:gd name="connsiteY1" fmla="*/ 0 h 6884504"/>
              <a:gd name="connsiteX2" fmla="*/ 7127251 w 8158845"/>
              <a:gd name="connsiteY2" fmla="*/ 4337089 h 6884504"/>
              <a:gd name="connsiteX3" fmla="*/ 7792277 w 8158845"/>
              <a:gd name="connsiteY3" fmla="*/ 6884504 h 6884504"/>
              <a:gd name="connsiteX4" fmla="*/ 0 w 8158845"/>
              <a:gd name="connsiteY4" fmla="*/ 6857999 h 6884504"/>
              <a:gd name="connsiteX5" fmla="*/ 0 w 8158845"/>
              <a:gd name="connsiteY5" fmla="*/ 0 h 6884504"/>
              <a:gd name="connsiteX0" fmla="*/ 0 w 8191312"/>
              <a:gd name="connsiteY0" fmla="*/ 0 h 6884504"/>
              <a:gd name="connsiteX1" fmla="*/ 7580242 w 8191312"/>
              <a:gd name="connsiteY1" fmla="*/ 0 h 6884504"/>
              <a:gd name="connsiteX2" fmla="*/ 7127251 w 8191312"/>
              <a:gd name="connsiteY2" fmla="*/ 4337089 h 6884504"/>
              <a:gd name="connsiteX3" fmla="*/ 7792277 w 8191312"/>
              <a:gd name="connsiteY3" fmla="*/ 6884504 h 6884504"/>
              <a:gd name="connsiteX4" fmla="*/ 0 w 8191312"/>
              <a:gd name="connsiteY4" fmla="*/ 6857999 h 6884504"/>
              <a:gd name="connsiteX5" fmla="*/ 0 w 8191312"/>
              <a:gd name="connsiteY5" fmla="*/ 0 h 6884504"/>
              <a:gd name="connsiteX0" fmla="*/ 0 w 8018865"/>
              <a:gd name="connsiteY0" fmla="*/ 0 h 6884504"/>
              <a:gd name="connsiteX1" fmla="*/ 7580242 w 8018865"/>
              <a:gd name="connsiteY1" fmla="*/ 0 h 6884504"/>
              <a:gd name="connsiteX2" fmla="*/ 7127251 w 8018865"/>
              <a:gd name="connsiteY2" fmla="*/ 4337089 h 6884504"/>
              <a:gd name="connsiteX3" fmla="*/ 7792277 w 8018865"/>
              <a:gd name="connsiteY3" fmla="*/ 6884504 h 6884504"/>
              <a:gd name="connsiteX4" fmla="*/ 0 w 8018865"/>
              <a:gd name="connsiteY4" fmla="*/ 6857999 h 6884504"/>
              <a:gd name="connsiteX5" fmla="*/ 0 w 8018865"/>
              <a:gd name="connsiteY5" fmla="*/ 0 h 688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18865" h="6884504">
                <a:moveTo>
                  <a:pt x="0" y="0"/>
                </a:moveTo>
                <a:lnTo>
                  <a:pt x="7580242" y="0"/>
                </a:lnTo>
                <a:cubicBezTo>
                  <a:pt x="8416934" y="2392621"/>
                  <a:pt x="6681094" y="2741306"/>
                  <a:pt x="7127251" y="4337089"/>
                </a:cubicBezTo>
                <a:cubicBezTo>
                  <a:pt x="7639669" y="5588315"/>
                  <a:pt x="8403683" y="5722231"/>
                  <a:pt x="7792277" y="6884504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00346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61F148-E23E-4340-A2EA-53F0C2018DFD}"/>
              </a:ext>
            </a:extLst>
          </p:cNvPr>
          <p:cNvCxnSpPr/>
          <p:nvPr/>
        </p:nvCxnSpPr>
        <p:spPr>
          <a:xfrm>
            <a:off x="665922" y="606287"/>
            <a:ext cx="0" cy="574481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20C94612-0FDD-F541-ABF6-31DA8EDD8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99" y="5890080"/>
            <a:ext cx="1334284" cy="514626"/>
          </a:xfrm>
          <a:prstGeom prst="rect">
            <a:avLst/>
          </a:prstGeom>
        </p:spPr>
      </p:pic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372401E7-ACE4-374B-BCA4-E49961104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692" y="5981447"/>
            <a:ext cx="1647754" cy="418442"/>
          </a:xfrm>
          <a:prstGeom prst="rect">
            <a:avLst/>
          </a:prstGeom>
        </p:spPr>
      </p:pic>
      <p:pic>
        <p:nvPicPr>
          <p:cNvPr id="5" name="Picture 8" descr="Logo&#10;&#10;Description automatically generated">
            <a:extLst>
              <a:ext uri="{FF2B5EF4-FFF2-40B4-BE49-F238E27FC236}">
                <a16:creationId xmlns:a16="http://schemas.microsoft.com/office/drawing/2014/main" id="{0FBD9211-D699-4A60-95B3-9643EED65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117" y="5727595"/>
            <a:ext cx="1596174" cy="772658"/>
          </a:xfrm>
          <a:prstGeom prst="rect">
            <a:avLst/>
          </a:prstGeom>
        </p:spPr>
      </p:pic>
      <p:pic>
        <p:nvPicPr>
          <p:cNvPr id="9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4AC159FB-786A-454A-8FBE-22BA16FF3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5022" y="5721659"/>
            <a:ext cx="1286679" cy="8284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7134E6-1768-8E41-97C1-25D1699B0C6B}"/>
              </a:ext>
            </a:extLst>
          </p:cNvPr>
          <p:cNvSpPr txBox="1"/>
          <p:nvPr/>
        </p:nvSpPr>
        <p:spPr>
          <a:xfrm>
            <a:off x="1141346" y="2116406"/>
            <a:ext cx="51181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dirty="0">
                <a:solidFill>
                  <a:schemeClr val="bg1"/>
                </a:solidFill>
                <a:latin typeface="Oswald" panose="02000503000000000000" pitchFamily="2" charset="0"/>
              </a:rPr>
              <a:t>This presentation is part of the Animal Law Education (ALE) module, </a:t>
            </a:r>
            <a:r>
              <a:rPr lang="en-AU" sz="1600" b="1" u="sng" dirty="0">
                <a:solidFill>
                  <a:schemeClr val="bg1"/>
                </a:solidFill>
                <a:latin typeface="Oswald" panose="02000503000000000000" pitchFamily="2" charset="0"/>
              </a:rPr>
              <a:t>Comparative Animal Law: Farmed Animals</a:t>
            </a:r>
            <a:r>
              <a:rPr lang="en-AU" sz="1600" dirty="0">
                <a:solidFill>
                  <a:schemeClr val="bg1"/>
                </a:solidFill>
                <a:latin typeface="Oswald" panose="02000503000000000000" pitchFamily="2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AU" sz="1600" dirty="0">
              <a:solidFill>
                <a:schemeClr val="bg1"/>
              </a:solidFill>
              <a:latin typeface="Oswald" panose="02000503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AU" sz="1600" dirty="0">
                <a:solidFill>
                  <a:schemeClr val="bg1"/>
                </a:solidFill>
                <a:latin typeface="Oswald" panose="02000503000000000000" pitchFamily="2" charset="0"/>
              </a:rPr>
              <a:t>Created by Voiceless, the animal protection institute in collaboration with the Centre for Professional Legal Education &amp; the Center for Animal Law Studies. </a:t>
            </a:r>
            <a:br>
              <a:rPr lang="en-AU" sz="1600" dirty="0">
                <a:solidFill>
                  <a:schemeClr val="bg1"/>
                </a:solidFill>
                <a:latin typeface="Oswald" panose="02000503000000000000" pitchFamily="2" charset="0"/>
              </a:rPr>
            </a:br>
            <a:endParaRPr lang="en-AU" sz="1600" dirty="0">
              <a:solidFill>
                <a:schemeClr val="bg1"/>
              </a:solidFill>
              <a:latin typeface="Oswald" panose="02000503000000000000" pitchFamily="2" charset="0"/>
            </a:endParaRPr>
          </a:p>
          <a:p>
            <a:r>
              <a:rPr lang="en-AU" dirty="0">
                <a:solidFill>
                  <a:schemeClr val="bg1"/>
                </a:solidFill>
                <a:latin typeface="Oswald" panose="02000503000000000000" pitchFamily="2" charset="0"/>
              </a:rPr>
              <a:t>www.voiceless.org.au</a:t>
            </a:r>
            <a:endParaRPr lang="en-US" dirty="0">
              <a:solidFill>
                <a:schemeClr val="bg1"/>
              </a:solidFill>
              <a:latin typeface="Oswald" panose="02000503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CD9687-3A49-4950-BD92-8DC22E6B2D5D}"/>
              </a:ext>
            </a:extLst>
          </p:cNvPr>
          <p:cNvSpPr/>
          <p:nvPr/>
        </p:nvSpPr>
        <p:spPr>
          <a:xfrm>
            <a:off x="1207850" y="1187711"/>
            <a:ext cx="5625214" cy="519029"/>
          </a:xfrm>
          <a:prstGeom prst="rect">
            <a:avLst/>
          </a:prstGeom>
          <a:solidFill>
            <a:srgbClr val="CE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3182B3-A656-4C88-BF5F-A8A16C37527D}"/>
              </a:ext>
            </a:extLst>
          </p:cNvPr>
          <p:cNvSpPr txBox="1"/>
          <p:nvPr/>
        </p:nvSpPr>
        <p:spPr>
          <a:xfrm>
            <a:off x="1207850" y="1240890"/>
            <a:ext cx="61138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01284A"/>
                </a:solidFill>
                <a:latin typeface="Oswald"/>
              </a:rPr>
              <a:t>COMPARATIVE ANIMAL LAW: FARMED ANIMALS</a:t>
            </a:r>
          </a:p>
        </p:txBody>
      </p:sp>
    </p:spTree>
    <p:extLst>
      <p:ext uri="{BB962C8B-B14F-4D97-AF65-F5344CB8AC3E}">
        <p14:creationId xmlns:p14="http://schemas.microsoft.com/office/powerpoint/2010/main" val="2450680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5D1E8A-1C32-5C43-B6E1-A5DC5B687A7C}"/>
              </a:ext>
            </a:extLst>
          </p:cNvPr>
          <p:cNvSpPr/>
          <p:nvPr/>
        </p:nvSpPr>
        <p:spPr>
          <a:xfrm>
            <a:off x="-1" y="-18507"/>
            <a:ext cx="9725891" cy="6887298"/>
          </a:xfrm>
          <a:prstGeom prst="rect">
            <a:avLst/>
          </a:prstGeom>
          <a:solidFill>
            <a:srgbClr val="F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7F85DFD3-1CB6-5349-8BEE-193D4594E87D}"/>
              </a:ext>
            </a:extLst>
          </p:cNvPr>
          <p:cNvSpPr/>
          <p:nvPr/>
        </p:nvSpPr>
        <p:spPr>
          <a:xfrm flipH="1">
            <a:off x="7766233" y="-15502"/>
            <a:ext cx="4561584" cy="6877802"/>
          </a:xfrm>
          <a:custGeom>
            <a:avLst/>
            <a:gdLst>
              <a:gd name="connsiteX0" fmla="*/ 0 w 12191998"/>
              <a:gd name="connsiteY0" fmla="*/ 0 h 6857999"/>
              <a:gd name="connsiteX1" fmla="*/ 12191998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488555"/>
              <a:gd name="connsiteY0" fmla="*/ 0 h 6937513"/>
              <a:gd name="connsiteX1" fmla="*/ 8958468 w 9488555"/>
              <a:gd name="connsiteY1" fmla="*/ 0 h 6937513"/>
              <a:gd name="connsiteX2" fmla="*/ 9488555 w 9488555"/>
              <a:gd name="connsiteY2" fmla="*/ 6937513 h 6937513"/>
              <a:gd name="connsiteX3" fmla="*/ 0 w 9488555"/>
              <a:gd name="connsiteY3" fmla="*/ 6857999 h 6937513"/>
              <a:gd name="connsiteX4" fmla="*/ 0 w 9488555"/>
              <a:gd name="connsiteY4" fmla="*/ 0 h 6937513"/>
              <a:gd name="connsiteX0" fmla="*/ 0 w 9462051"/>
              <a:gd name="connsiteY0" fmla="*/ 0 h 6871252"/>
              <a:gd name="connsiteX1" fmla="*/ 8958468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462051"/>
              <a:gd name="connsiteY0" fmla="*/ 0 h 6871252"/>
              <a:gd name="connsiteX1" fmla="*/ 8958468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462051"/>
              <a:gd name="connsiteY0" fmla="*/ 0 h 6871252"/>
              <a:gd name="connsiteX1" fmla="*/ 7580242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657896"/>
              <a:gd name="connsiteY0" fmla="*/ 0 h 6871252"/>
              <a:gd name="connsiteX1" fmla="*/ 7580242 w 9657896"/>
              <a:gd name="connsiteY1" fmla="*/ 0 h 6871252"/>
              <a:gd name="connsiteX2" fmla="*/ 6954972 w 9657896"/>
              <a:gd name="connsiteY2" fmla="*/ 3475698 h 6871252"/>
              <a:gd name="connsiteX3" fmla="*/ 9462051 w 9657896"/>
              <a:gd name="connsiteY3" fmla="*/ 6871252 h 6871252"/>
              <a:gd name="connsiteX4" fmla="*/ 0 w 9657896"/>
              <a:gd name="connsiteY4" fmla="*/ 6857999 h 6871252"/>
              <a:gd name="connsiteX5" fmla="*/ 0 w 9657896"/>
              <a:gd name="connsiteY5" fmla="*/ 0 h 6871252"/>
              <a:gd name="connsiteX0" fmla="*/ 0 w 9657896"/>
              <a:gd name="connsiteY0" fmla="*/ 0 h 6871252"/>
              <a:gd name="connsiteX1" fmla="*/ 7580242 w 9657896"/>
              <a:gd name="connsiteY1" fmla="*/ 0 h 6871252"/>
              <a:gd name="connsiteX2" fmla="*/ 6954972 w 9657896"/>
              <a:gd name="connsiteY2" fmla="*/ 3475698 h 6871252"/>
              <a:gd name="connsiteX3" fmla="*/ 9462051 w 9657896"/>
              <a:gd name="connsiteY3" fmla="*/ 6871252 h 6871252"/>
              <a:gd name="connsiteX4" fmla="*/ 0 w 9657896"/>
              <a:gd name="connsiteY4" fmla="*/ 6857999 h 6871252"/>
              <a:gd name="connsiteX5" fmla="*/ 0 w 9657896"/>
              <a:gd name="connsiteY5" fmla="*/ 0 h 6871252"/>
              <a:gd name="connsiteX0" fmla="*/ 0 w 9681592"/>
              <a:gd name="connsiteY0" fmla="*/ 0 h 6871252"/>
              <a:gd name="connsiteX1" fmla="*/ 7580242 w 9681592"/>
              <a:gd name="connsiteY1" fmla="*/ 0 h 6871252"/>
              <a:gd name="connsiteX2" fmla="*/ 7379042 w 9681592"/>
              <a:gd name="connsiteY2" fmla="*/ 4814167 h 6871252"/>
              <a:gd name="connsiteX3" fmla="*/ 9462051 w 9681592"/>
              <a:gd name="connsiteY3" fmla="*/ 6871252 h 6871252"/>
              <a:gd name="connsiteX4" fmla="*/ 0 w 9681592"/>
              <a:gd name="connsiteY4" fmla="*/ 6857999 h 6871252"/>
              <a:gd name="connsiteX5" fmla="*/ 0 w 9681592"/>
              <a:gd name="connsiteY5" fmla="*/ 0 h 6871252"/>
              <a:gd name="connsiteX0" fmla="*/ 0 w 8207251"/>
              <a:gd name="connsiteY0" fmla="*/ 0 h 6884504"/>
              <a:gd name="connsiteX1" fmla="*/ 7580242 w 8207251"/>
              <a:gd name="connsiteY1" fmla="*/ 0 h 6884504"/>
              <a:gd name="connsiteX2" fmla="*/ 7379042 w 8207251"/>
              <a:gd name="connsiteY2" fmla="*/ 4814167 h 6884504"/>
              <a:gd name="connsiteX3" fmla="*/ 7792277 w 8207251"/>
              <a:gd name="connsiteY3" fmla="*/ 6884504 h 6884504"/>
              <a:gd name="connsiteX4" fmla="*/ 0 w 8207251"/>
              <a:gd name="connsiteY4" fmla="*/ 6857999 h 6884504"/>
              <a:gd name="connsiteX5" fmla="*/ 0 w 8207251"/>
              <a:gd name="connsiteY5" fmla="*/ 0 h 6884504"/>
              <a:gd name="connsiteX0" fmla="*/ 0 w 8158845"/>
              <a:gd name="connsiteY0" fmla="*/ 0 h 6884504"/>
              <a:gd name="connsiteX1" fmla="*/ 7580242 w 8158845"/>
              <a:gd name="connsiteY1" fmla="*/ 0 h 6884504"/>
              <a:gd name="connsiteX2" fmla="*/ 7127251 w 8158845"/>
              <a:gd name="connsiteY2" fmla="*/ 4337089 h 6884504"/>
              <a:gd name="connsiteX3" fmla="*/ 7792277 w 8158845"/>
              <a:gd name="connsiteY3" fmla="*/ 6884504 h 6884504"/>
              <a:gd name="connsiteX4" fmla="*/ 0 w 8158845"/>
              <a:gd name="connsiteY4" fmla="*/ 6857999 h 6884504"/>
              <a:gd name="connsiteX5" fmla="*/ 0 w 8158845"/>
              <a:gd name="connsiteY5" fmla="*/ 0 h 6884504"/>
              <a:gd name="connsiteX0" fmla="*/ 0 w 8158845"/>
              <a:gd name="connsiteY0" fmla="*/ 0 h 6884504"/>
              <a:gd name="connsiteX1" fmla="*/ 7580242 w 8158845"/>
              <a:gd name="connsiteY1" fmla="*/ 0 h 6884504"/>
              <a:gd name="connsiteX2" fmla="*/ 7127251 w 8158845"/>
              <a:gd name="connsiteY2" fmla="*/ 4337089 h 6884504"/>
              <a:gd name="connsiteX3" fmla="*/ 7792277 w 8158845"/>
              <a:gd name="connsiteY3" fmla="*/ 6884504 h 6884504"/>
              <a:gd name="connsiteX4" fmla="*/ 0 w 8158845"/>
              <a:gd name="connsiteY4" fmla="*/ 6857999 h 6884504"/>
              <a:gd name="connsiteX5" fmla="*/ 0 w 8158845"/>
              <a:gd name="connsiteY5" fmla="*/ 0 h 6884504"/>
              <a:gd name="connsiteX0" fmla="*/ 0 w 8191312"/>
              <a:gd name="connsiteY0" fmla="*/ 0 h 6884504"/>
              <a:gd name="connsiteX1" fmla="*/ 7580242 w 8191312"/>
              <a:gd name="connsiteY1" fmla="*/ 0 h 6884504"/>
              <a:gd name="connsiteX2" fmla="*/ 7127251 w 8191312"/>
              <a:gd name="connsiteY2" fmla="*/ 4337089 h 6884504"/>
              <a:gd name="connsiteX3" fmla="*/ 7792277 w 8191312"/>
              <a:gd name="connsiteY3" fmla="*/ 6884504 h 6884504"/>
              <a:gd name="connsiteX4" fmla="*/ 0 w 8191312"/>
              <a:gd name="connsiteY4" fmla="*/ 6857999 h 6884504"/>
              <a:gd name="connsiteX5" fmla="*/ 0 w 8191312"/>
              <a:gd name="connsiteY5" fmla="*/ 0 h 6884504"/>
              <a:gd name="connsiteX0" fmla="*/ 0 w 8018865"/>
              <a:gd name="connsiteY0" fmla="*/ 0 h 6884504"/>
              <a:gd name="connsiteX1" fmla="*/ 7580242 w 8018865"/>
              <a:gd name="connsiteY1" fmla="*/ 0 h 6884504"/>
              <a:gd name="connsiteX2" fmla="*/ 7127251 w 8018865"/>
              <a:gd name="connsiteY2" fmla="*/ 4337089 h 6884504"/>
              <a:gd name="connsiteX3" fmla="*/ 7792277 w 8018865"/>
              <a:gd name="connsiteY3" fmla="*/ 6884504 h 6884504"/>
              <a:gd name="connsiteX4" fmla="*/ 0 w 8018865"/>
              <a:gd name="connsiteY4" fmla="*/ 6857999 h 6884504"/>
              <a:gd name="connsiteX5" fmla="*/ 0 w 8018865"/>
              <a:gd name="connsiteY5" fmla="*/ 0 h 6884504"/>
              <a:gd name="connsiteX0" fmla="*/ 1315452 w 8018865"/>
              <a:gd name="connsiteY0" fmla="*/ 16042 h 6884504"/>
              <a:gd name="connsiteX1" fmla="*/ 7580242 w 8018865"/>
              <a:gd name="connsiteY1" fmla="*/ 0 h 6884504"/>
              <a:gd name="connsiteX2" fmla="*/ 7127251 w 8018865"/>
              <a:gd name="connsiteY2" fmla="*/ 4337089 h 6884504"/>
              <a:gd name="connsiteX3" fmla="*/ 7792277 w 8018865"/>
              <a:gd name="connsiteY3" fmla="*/ 6884504 h 6884504"/>
              <a:gd name="connsiteX4" fmla="*/ 0 w 8018865"/>
              <a:gd name="connsiteY4" fmla="*/ 6857999 h 6884504"/>
              <a:gd name="connsiteX5" fmla="*/ 1315452 w 8018865"/>
              <a:gd name="connsiteY5" fmla="*/ 16042 h 6884504"/>
              <a:gd name="connsiteX0" fmla="*/ 4042610 w 8018865"/>
              <a:gd name="connsiteY0" fmla="*/ 609600 h 6884504"/>
              <a:gd name="connsiteX1" fmla="*/ 7580242 w 8018865"/>
              <a:gd name="connsiteY1" fmla="*/ 0 h 6884504"/>
              <a:gd name="connsiteX2" fmla="*/ 7127251 w 8018865"/>
              <a:gd name="connsiteY2" fmla="*/ 4337089 h 6884504"/>
              <a:gd name="connsiteX3" fmla="*/ 7792277 w 8018865"/>
              <a:gd name="connsiteY3" fmla="*/ 6884504 h 6884504"/>
              <a:gd name="connsiteX4" fmla="*/ 0 w 8018865"/>
              <a:gd name="connsiteY4" fmla="*/ 6857999 h 6884504"/>
              <a:gd name="connsiteX5" fmla="*/ 4042610 w 8018865"/>
              <a:gd name="connsiteY5" fmla="*/ 609600 h 6884504"/>
              <a:gd name="connsiteX0" fmla="*/ 3930315 w 8018865"/>
              <a:gd name="connsiteY0" fmla="*/ 0 h 6900547"/>
              <a:gd name="connsiteX1" fmla="*/ 7580242 w 8018865"/>
              <a:gd name="connsiteY1" fmla="*/ 16043 h 6900547"/>
              <a:gd name="connsiteX2" fmla="*/ 7127251 w 8018865"/>
              <a:gd name="connsiteY2" fmla="*/ 4353132 h 6900547"/>
              <a:gd name="connsiteX3" fmla="*/ 7792277 w 8018865"/>
              <a:gd name="connsiteY3" fmla="*/ 6900547 h 6900547"/>
              <a:gd name="connsiteX4" fmla="*/ 0 w 8018865"/>
              <a:gd name="connsiteY4" fmla="*/ 6874042 h 6900547"/>
              <a:gd name="connsiteX5" fmla="*/ 3930315 w 8018865"/>
              <a:gd name="connsiteY5" fmla="*/ 0 h 6900547"/>
              <a:gd name="connsiteX0" fmla="*/ 16042 w 4104592"/>
              <a:gd name="connsiteY0" fmla="*/ 0 h 7387389"/>
              <a:gd name="connsiteX1" fmla="*/ 3665969 w 4104592"/>
              <a:gd name="connsiteY1" fmla="*/ 16043 h 7387389"/>
              <a:gd name="connsiteX2" fmla="*/ 3212978 w 4104592"/>
              <a:gd name="connsiteY2" fmla="*/ 4353132 h 7387389"/>
              <a:gd name="connsiteX3" fmla="*/ 3878004 w 4104592"/>
              <a:gd name="connsiteY3" fmla="*/ 6900547 h 7387389"/>
              <a:gd name="connsiteX4" fmla="*/ 0 w 4104592"/>
              <a:gd name="connsiteY4" fmla="*/ 7387389 h 7387389"/>
              <a:gd name="connsiteX5" fmla="*/ 16042 w 4104592"/>
              <a:gd name="connsiteY5" fmla="*/ 0 h 7387389"/>
              <a:gd name="connsiteX0" fmla="*/ 16042 w 4000382"/>
              <a:gd name="connsiteY0" fmla="*/ 0 h 7387389"/>
              <a:gd name="connsiteX1" fmla="*/ 3665969 w 4000382"/>
              <a:gd name="connsiteY1" fmla="*/ 16043 h 7387389"/>
              <a:gd name="connsiteX2" fmla="*/ 3212978 w 4000382"/>
              <a:gd name="connsiteY2" fmla="*/ 4353132 h 7387389"/>
              <a:gd name="connsiteX3" fmla="*/ 3749667 w 4000382"/>
              <a:gd name="connsiteY3" fmla="*/ 7381810 h 7387389"/>
              <a:gd name="connsiteX4" fmla="*/ 0 w 4000382"/>
              <a:gd name="connsiteY4" fmla="*/ 7387389 h 7387389"/>
              <a:gd name="connsiteX5" fmla="*/ 16042 w 4000382"/>
              <a:gd name="connsiteY5" fmla="*/ 0 h 738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382" h="7387389">
                <a:moveTo>
                  <a:pt x="16042" y="0"/>
                </a:moveTo>
                <a:lnTo>
                  <a:pt x="3665969" y="16043"/>
                </a:lnTo>
                <a:cubicBezTo>
                  <a:pt x="4502661" y="2408664"/>
                  <a:pt x="2766821" y="2757349"/>
                  <a:pt x="3212978" y="4353132"/>
                </a:cubicBezTo>
                <a:cubicBezTo>
                  <a:pt x="3725396" y="5604358"/>
                  <a:pt x="4361073" y="6219537"/>
                  <a:pt x="3749667" y="7381810"/>
                </a:cubicBezTo>
                <a:lnTo>
                  <a:pt x="0" y="7387389"/>
                </a:lnTo>
                <a:cubicBezTo>
                  <a:pt x="5347" y="4924926"/>
                  <a:pt x="10695" y="2462463"/>
                  <a:pt x="16042" y="0"/>
                </a:cubicBezTo>
                <a:close/>
              </a:path>
            </a:pathLst>
          </a:custGeom>
          <a:solidFill>
            <a:srgbClr val="00346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roxima Nova Light" panose="02000506030000020004"/>
              </a:rPr>
              <a:t>Learn more at: </a:t>
            </a:r>
          </a:p>
          <a:p>
            <a:pPr algn="ctr"/>
            <a:r>
              <a:rPr lang="en-US" dirty="0">
                <a:latin typeface="Proxima Nova Light" panose="02000506030000020004"/>
              </a:rPr>
              <a:t>www.voiceless.org.au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E0B60-DB3F-490E-AF00-1C8B27D3D053}"/>
              </a:ext>
            </a:extLst>
          </p:cNvPr>
          <p:cNvSpPr txBox="1"/>
          <p:nvPr/>
        </p:nvSpPr>
        <p:spPr>
          <a:xfrm>
            <a:off x="1263752" y="690305"/>
            <a:ext cx="25095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1284A"/>
                </a:solidFill>
                <a:latin typeface="Oswald"/>
              </a:rPr>
              <a:t>OVERVIEW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61F148-E23E-4340-A2EA-53F0C2018DFD}"/>
              </a:ext>
            </a:extLst>
          </p:cNvPr>
          <p:cNvCxnSpPr/>
          <p:nvPr/>
        </p:nvCxnSpPr>
        <p:spPr>
          <a:xfrm>
            <a:off x="665922" y="606287"/>
            <a:ext cx="0" cy="5744817"/>
          </a:xfrm>
          <a:prstGeom prst="line">
            <a:avLst/>
          </a:prstGeom>
          <a:ln w="9525">
            <a:solidFill>
              <a:srgbClr val="0128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D472C35-5810-F64A-905C-FCAB0270A98F}"/>
              </a:ext>
            </a:extLst>
          </p:cNvPr>
          <p:cNvSpPr txBox="1"/>
          <p:nvPr/>
        </p:nvSpPr>
        <p:spPr>
          <a:xfrm>
            <a:off x="1331844" y="2428884"/>
            <a:ext cx="222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01284A"/>
                </a:solidFill>
                <a:latin typeface="Oswald" panose="02000503000000000000" pitchFamily="2" charset="0"/>
              </a:rPr>
              <a:t>History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B79803-CC0B-C743-91C9-062B812BC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44" y="3927494"/>
            <a:ext cx="1140106" cy="11401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FF1990-AB4C-F044-BA31-A6E0FCA02D87}"/>
              </a:ext>
            </a:extLst>
          </p:cNvPr>
          <p:cNvSpPr txBox="1"/>
          <p:nvPr/>
        </p:nvSpPr>
        <p:spPr>
          <a:xfrm>
            <a:off x="1331844" y="2754294"/>
            <a:ext cx="2888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Proxima Nova Light" panose="02000506030000020004" pitchFamily="2" charset="0"/>
              </a:rPr>
              <a:t>A brief overview of the United States’ role in the emergence of industrial animal agriculture</a:t>
            </a:r>
            <a:endParaRPr lang="en-US" sz="1400" dirty="0">
              <a:solidFill>
                <a:srgbClr val="01284A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87FA76-FC23-5E4C-BE3D-CDDEB177D3E2}"/>
              </a:ext>
            </a:extLst>
          </p:cNvPr>
          <p:cNvSpPr txBox="1"/>
          <p:nvPr/>
        </p:nvSpPr>
        <p:spPr>
          <a:xfrm>
            <a:off x="4844374" y="2428884"/>
            <a:ext cx="222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01284A"/>
                </a:solidFill>
                <a:latin typeface="Oswald" panose="02000503000000000000" pitchFamily="2" charset="0"/>
              </a:rPr>
              <a:t>Statistics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423835-98A6-1140-A520-5CB54C2BAAC9}"/>
              </a:ext>
            </a:extLst>
          </p:cNvPr>
          <p:cNvSpPr txBox="1"/>
          <p:nvPr/>
        </p:nvSpPr>
        <p:spPr>
          <a:xfrm>
            <a:off x="4844374" y="2754294"/>
            <a:ext cx="2846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1284A"/>
                </a:solidFill>
                <a:latin typeface="Proxima Nova Light" panose="02000506030000020004" pitchFamily="2" charset="0"/>
              </a:rPr>
              <a:t>An appraisal of the staggering numbers of animals killed for food in the United States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2A7B17-0C62-044C-A8A6-C4F15309815E}"/>
              </a:ext>
            </a:extLst>
          </p:cNvPr>
          <p:cNvSpPr txBox="1"/>
          <p:nvPr/>
        </p:nvSpPr>
        <p:spPr>
          <a:xfrm>
            <a:off x="1374206" y="4935241"/>
            <a:ext cx="222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01284A"/>
                </a:solidFill>
                <a:latin typeface="Oswald" panose="02000503000000000000" pitchFamily="2" charset="0"/>
              </a:rPr>
              <a:t>The Law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134E6-1768-8E41-97C1-25D1699B0C6B}"/>
              </a:ext>
            </a:extLst>
          </p:cNvPr>
          <p:cNvSpPr txBox="1"/>
          <p:nvPr/>
        </p:nvSpPr>
        <p:spPr>
          <a:xfrm>
            <a:off x="1374206" y="5260651"/>
            <a:ext cx="2888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rgbClr val="01284A"/>
                </a:solidFill>
                <a:latin typeface="Proxima Nova Light" panose="02000506030000020004" pitchFamily="2" charset="0"/>
              </a:rPr>
              <a:t>A critical analysis of the flawed-by-design framework to protect the interests of farmed animals</a:t>
            </a:r>
            <a:endParaRPr lang="en-US" sz="1400" dirty="0">
              <a:solidFill>
                <a:srgbClr val="01284A"/>
              </a:solidFill>
              <a:latin typeface="Proxima Nova Light" panose="0200050603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4501FA-C7D1-204C-AECF-D3BFF8FF6240}"/>
              </a:ext>
            </a:extLst>
          </p:cNvPr>
          <p:cNvSpPr txBox="1"/>
          <p:nvPr/>
        </p:nvSpPr>
        <p:spPr>
          <a:xfrm>
            <a:off x="4844374" y="4935241"/>
            <a:ext cx="222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01284A"/>
                </a:solidFill>
                <a:latin typeface="Oswald" panose="02000503000000000000" pitchFamily="2" charset="0"/>
              </a:rPr>
              <a:t>Reform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4CBEED-BE92-B84F-A4A7-E784FF7F6664}"/>
              </a:ext>
            </a:extLst>
          </p:cNvPr>
          <p:cNvSpPr txBox="1"/>
          <p:nvPr/>
        </p:nvSpPr>
        <p:spPr>
          <a:xfrm>
            <a:off x="4844374" y="5260651"/>
            <a:ext cx="2846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Proxima Nova Light" panose="02000506030000020004" pitchFamily="2" charset="0"/>
              </a:rPr>
              <a:t>An insight into novel legal efforts by animal advocates to improve protections for farmed animals</a:t>
            </a:r>
            <a:endParaRPr lang="en-US" sz="1400" dirty="0">
              <a:solidFill>
                <a:srgbClr val="01284A"/>
              </a:solidFill>
              <a:latin typeface="Proxima Nova Light" panose="02000506030000020004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8609880-94F2-7446-8582-A7D92E3F3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86" y="1399029"/>
            <a:ext cx="1140107" cy="11401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2F2995E-D6E2-7A4B-9E38-8FC2A590F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08" y="3831567"/>
            <a:ext cx="1321648" cy="13216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68C840-AB1A-094B-8F00-99E0BBC617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44" y="1510378"/>
            <a:ext cx="1050865" cy="1050865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AF899615-69B4-BB4D-84E4-71C3F4D15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140" y="6343814"/>
            <a:ext cx="769811" cy="296912"/>
          </a:xfrm>
          <a:prstGeom prst="rect">
            <a:avLst/>
          </a:prstGeom>
        </p:spPr>
      </p:pic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5F86A27C-9E04-C846-98A7-94996FA5E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2784" y="6397592"/>
            <a:ext cx="950079" cy="241270"/>
          </a:xfrm>
          <a:prstGeom prst="rect">
            <a:avLst/>
          </a:prstGeom>
        </p:spPr>
      </p:pic>
      <p:pic>
        <p:nvPicPr>
          <p:cNvPr id="31" name="Picture 8" descr="Logo&#10;&#10;Description automatically generated">
            <a:extLst>
              <a:ext uri="{FF2B5EF4-FFF2-40B4-BE49-F238E27FC236}">
                <a16:creationId xmlns:a16="http://schemas.microsoft.com/office/drawing/2014/main" id="{A9D626C6-AAA1-E44E-9C1C-3EA46A1CD3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4014" y="6275342"/>
            <a:ext cx="921536" cy="446087"/>
          </a:xfrm>
          <a:prstGeom prst="rect">
            <a:avLst/>
          </a:prstGeom>
        </p:spPr>
      </p:pic>
      <p:pic>
        <p:nvPicPr>
          <p:cNvPr id="3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167DC260-3166-EC4B-B5A2-0B824911F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61581" y="6270726"/>
            <a:ext cx="741082" cy="47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9" y="-2982"/>
            <a:ext cx="10238236" cy="685748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76" y="6629096"/>
            <a:ext cx="146062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600" dirty="0">
                <a:solidFill>
                  <a:schemeClr val="bg1"/>
                </a:solidFill>
              </a:rPr>
              <a:t>Stefano </a:t>
            </a:r>
            <a:r>
              <a:rPr lang="en-AU" sz="600" dirty="0" err="1">
                <a:solidFill>
                  <a:schemeClr val="bg1"/>
                </a:solidFill>
              </a:rPr>
              <a:t>Belacchi</a:t>
            </a:r>
            <a:r>
              <a:rPr lang="en-AU" sz="600" dirty="0">
                <a:solidFill>
                  <a:schemeClr val="bg1"/>
                </a:solidFill>
              </a:rPr>
              <a:t> / We Animals Media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7F85DFD3-1CB6-5349-8BEE-193D4594E87D}"/>
              </a:ext>
            </a:extLst>
          </p:cNvPr>
          <p:cNvSpPr/>
          <p:nvPr/>
        </p:nvSpPr>
        <p:spPr>
          <a:xfrm flipH="1">
            <a:off x="5086159" y="-973"/>
            <a:ext cx="7118513" cy="6872681"/>
          </a:xfrm>
          <a:custGeom>
            <a:avLst/>
            <a:gdLst>
              <a:gd name="connsiteX0" fmla="*/ 0 w 12191998"/>
              <a:gd name="connsiteY0" fmla="*/ 0 h 6857999"/>
              <a:gd name="connsiteX1" fmla="*/ 12191998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488555"/>
              <a:gd name="connsiteY0" fmla="*/ 0 h 6937513"/>
              <a:gd name="connsiteX1" fmla="*/ 8958468 w 9488555"/>
              <a:gd name="connsiteY1" fmla="*/ 0 h 6937513"/>
              <a:gd name="connsiteX2" fmla="*/ 9488555 w 9488555"/>
              <a:gd name="connsiteY2" fmla="*/ 6937513 h 6937513"/>
              <a:gd name="connsiteX3" fmla="*/ 0 w 9488555"/>
              <a:gd name="connsiteY3" fmla="*/ 6857999 h 6937513"/>
              <a:gd name="connsiteX4" fmla="*/ 0 w 9488555"/>
              <a:gd name="connsiteY4" fmla="*/ 0 h 6937513"/>
              <a:gd name="connsiteX0" fmla="*/ 0 w 9462051"/>
              <a:gd name="connsiteY0" fmla="*/ 0 h 6871252"/>
              <a:gd name="connsiteX1" fmla="*/ 8958468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462051"/>
              <a:gd name="connsiteY0" fmla="*/ 0 h 6871252"/>
              <a:gd name="connsiteX1" fmla="*/ 8958468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462051"/>
              <a:gd name="connsiteY0" fmla="*/ 0 h 6871252"/>
              <a:gd name="connsiteX1" fmla="*/ 7580242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657896"/>
              <a:gd name="connsiteY0" fmla="*/ 0 h 6871252"/>
              <a:gd name="connsiteX1" fmla="*/ 7580242 w 9657896"/>
              <a:gd name="connsiteY1" fmla="*/ 0 h 6871252"/>
              <a:gd name="connsiteX2" fmla="*/ 6954972 w 9657896"/>
              <a:gd name="connsiteY2" fmla="*/ 3475698 h 6871252"/>
              <a:gd name="connsiteX3" fmla="*/ 9462051 w 9657896"/>
              <a:gd name="connsiteY3" fmla="*/ 6871252 h 6871252"/>
              <a:gd name="connsiteX4" fmla="*/ 0 w 9657896"/>
              <a:gd name="connsiteY4" fmla="*/ 6857999 h 6871252"/>
              <a:gd name="connsiteX5" fmla="*/ 0 w 9657896"/>
              <a:gd name="connsiteY5" fmla="*/ 0 h 6871252"/>
              <a:gd name="connsiteX0" fmla="*/ 0 w 9657896"/>
              <a:gd name="connsiteY0" fmla="*/ 0 h 6871252"/>
              <a:gd name="connsiteX1" fmla="*/ 7580242 w 9657896"/>
              <a:gd name="connsiteY1" fmla="*/ 0 h 6871252"/>
              <a:gd name="connsiteX2" fmla="*/ 6954972 w 9657896"/>
              <a:gd name="connsiteY2" fmla="*/ 3475698 h 6871252"/>
              <a:gd name="connsiteX3" fmla="*/ 9462051 w 9657896"/>
              <a:gd name="connsiteY3" fmla="*/ 6871252 h 6871252"/>
              <a:gd name="connsiteX4" fmla="*/ 0 w 9657896"/>
              <a:gd name="connsiteY4" fmla="*/ 6857999 h 6871252"/>
              <a:gd name="connsiteX5" fmla="*/ 0 w 9657896"/>
              <a:gd name="connsiteY5" fmla="*/ 0 h 6871252"/>
              <a:gd name="connsiteX0" fmla="*/ 0 w 9681592"/>
              <a:gd name="connsiteY0" fmla="*/ 0 h 6871252"/>
              <a:gd name="connsiteX1" fmla="*/ 7580242 w 9681592"/>
              <a:gd name="connsiteY1" fmla="*/ 0 h 6871252"/>
              <a:gd name="connsiteX2" fmla="*/ 7379042 w 9681592"/>
              <a:gd name="connsiteY2" fmla="*/ 4814167 h 6871252"/>
              <a:gd name="connsiteX3" fmla="*/ 9462051 w 9681592"/>
              <a:gd name="connsiteY3" fmla="*/ 6871252 h 6871252"/>
              <a:gd name="connsiteX4" fmla="*/ 0 w 9681592"/>
              <a:gd name="connsiteY4" fmla="*/ 6857999 h 6871252"/>
              <a:gd name="connsiteX5" fmla="*/ 0 w 9681592"/>
              <a:gd name="connsiteY5" fmla="*/ 0 h 6871252"/>
              <a:gd name="connsiteX0" fmla="*/ 0 w 8207251"/>
              <a:gd name="connsiteY0" fmla="*/ 0 h 6884504"/>
              <a:gd name="connsiteX1" fmla="*/ 7580242 w 8207251"/>
              <a:gd name="connsiteY1" fmla="*/ 0 h 6884504"/>
              <a:gd name="connsiteX2" fmla="*/ 7379042 w 8207251"/>
              <a:gd name="connsiteY2" fmla="*/ 4814167 h 6884504"/>
              <a:gd name="connsiteX3" fmla="*/ 7792277 w 8207251"/>
              <a:gd name="connsiteY3" fmla="*/ 6884504 h 6884504"/>
              <a:gd name="connsiteX4" fmla="*/ 0 w 8207251"/>
              <a:gd name="connsiteY4" fmla="*/ 6857999 h 6884504"/>
              <a:gd name="connsiteX5" fmla="*/ 0 w 8207251"/>
              <a:gd name="connsiteY5" fmla="*/ 0 h 6884504"/>
              <a:gd name="connsiteX0" fmla="*/ 0 w 8158845"/>
              <a:gd name="connsiteY0" fmla="*/ 0 h 6884504"/>
              <a:gd name="connsiteX1" fmla="*/ 7580242 w 8158845"/>
              <a:gd name="connsiteY1" fmla="*/ 0 h 6884504"/>
              <a:gd name="connsiteX2" fmla="*/ 7127251 w 8158845"/>
              <a:gd name="connsiteY2" fmla="*/ 4337089 h 6884504"/>
              <a:gd name="connsiteX3" fmla="*/ 7792277 w 8158845"/>
              <a:gd name="connsiteY3" fmla="*/ 6884504 h 6884504"/>
              <a:gd name="connsiteX4" fmla="*/ 0 w 8158845"/>
              <a:gd name="connsiteY4" fmla="*/ 6857999 h 6884504"/>
              <a:gd name="connsiteX5" fmla="*/ 0 w 8158845"/>
              <a:gd name="connsiteY5" fmla="*/ 0 h 6884504"/>
              <a:gd name="connsiteX0" fmla="*/ 0 w 8158845"/>
              <a:gd name="connsiteY0" fmla="*/ 0 h 6884504"/>
              <a:gd name="connsiteX1" fmla="*/ 7580242 w 8158845"/>
              <a:gd name="connsiteY1" fmla="*/ 0 h 6884504"/>
              <a:gd name="connsiteX2" fmla="*/ 7127251 w 8158845"/>
              <a:gd name="connsiteY2" fmla="*/ 4337089 h 6884504"/>
              <a:gd name="connsiteX3" fmla="*/ 7792277 w 8158845"/>
              <a:gd name="connsiteY3" fmla="*/ 6884504 h 6884504"/>
              <a:gd name="connsiteX4" fmla="*/ 0 w 8158845"/>
              <a:gd name="connsiteY4" fmla="*/ 6857999 h 6884504"/>
              <a:gd name="connsiteX5" fmla="*/ 0 w 8158845"/>
              <a:gd name="connsiteY5" fmla="*/ 0 h 6884504"/>
              <a:gd name="connsiteX0" fmla="*/ 0 w 8191312"/>
              <a:gd name="connsiteY0" fmla="*/ 0 h 6884504"/>
              <a:gd name="connsiteX1" fmla="*/ 7580242 w 8191312"/>
              <a:gd name="connsiteY1" fmla="*/ 0 h 6884504"/>
              <a:gd name="connsiteX2" fmla="*/ 7127251 w 8191312"/>
              <a:gd name="connsiteY2" fmla="*/ 4337089 h 6884504"/>
              <a:gd name="connsiteX3" fmla="*/ 7792277 w 8191312"/>
              <a:gd name="connsiteY3" fmla="*/ 6884504 h 6884504"/>
              <a:gd name="connsiteX4" fmla="*/ 0 w 8191312"/>
              <a:gd name="connsiteY4" fmla="*/ 6857999 h 6884504"/>
              <a:gd name="connsiteX5" fmla="*/ 0 w 8191312"/>
              <a:gd name="connsiteY5" fmla="*/ 0 h 6884504"/>
              <a:gd name="connsiteX0" fmla="*/ 0 w 8018865"/>
              <a:gd name="connsiteY0" fmla="*/ 0 h 6884504"/>
              <a:gd name="connsiteX1" fmla="*/ 7580242 w 8018865"/>
              <a:gd name="connsiteY1" fmla="*/ 0 h 6884504"/>
              <a:gd name="connsiteX2" fmla="*/ 7127251 w 8018865"/>
              <a:gd name="connsiteY2" fmla="*/ 4337089 h 6884504"/>
              <a:gd name="connsiteX3" fmla="*/ 7792277 w 8018865"/>
              <a:gd name="connsiteY3" fmla="*/ 6884504 h 6884504"/>
              <a:gd name="connsiteX4" fmla="*/ 0 w 8018865"/>
              <a:gd name="connsiteY4" fmla="*/ 6857999 h 6884504"/>
              <a:gd name="connsiteX5" fmla="*/ 0 w 8018865"/>
              <a:gd name="connsiteY5" fmla="*/ 0 h 6884504"/>
              <a:gd name="connsiteX0" fmla="*/ 1315452 w 8018865"/>
              <a:gd name="connsiteY0" fmla="*/ 16042 h 6884504"/>
              <a:gd name="connsiteX1" fmla="*/ 7580242 w 8018865"/>
              <a:gd name="connsiteY1" fmla="*/ 0 h 6884504"/>
              <a:gd name="connsiteX2" fmla="*/ 7127251 w 8018865"/>
              <a:gd name="connsiteY2" fmla="*/ 4337089 h 6884504"/>
              <a:gd name="connsiteX3" fmla="*/ 7792277 w 8018865"/>
              <a:gd name="connsiteY3" fmla="*/ 6884504 h 6884504"/>
              <a:gd name="connsiteX4" fmla="*/ 0 w 8018865"/>
              <a:gd name="connsiteY4" fmla="*/ 6857999 h 6884504"/>
              <a:gd name="connsiteX5" fmla="*/ 1315452 w 8018865"/>
              <a:gd name="connsiteY5" fmla="*/ 16042 h 6884504"/>
              <a:gd name="connsiteX0" fmla="*/ 4042610 w 8018865"/>
              <a:gd name="connsiteY0" fmla="*/ 609600 h 6884504"/>
              <a:gd name="connsiteX1" fmla="*/ 7580242 w 8018865"/>
              <a:gd name="connsiteY1" fmla="*/ 0 h 6884504"/>
              <a:gd name="connsiteX2" fmla="*/ 7127251 w 8018865"/>
              <a:gd name="connsiteY2" fmla="*/ 4337089 h 6884504"/>
              <a:gd name="connsiteX3" fmla="*/ 7792277 w 8018865"/>
              <a:gd name="connsiteY3" fmla="*/ 6884504 h 6884504"/>
              <a:gd name="connsiteX4" fmla="*/ 0 w 8018865"/>
              <a:gd name="connsiteY4" fmla="*/ 6857999 h 6884504"/>
              <a:gd name="connsiteX5" fmla="*/ 4042610 w 8018865"/>
              <a:gd name="connsiteY5" fmla="*/ 609600 h 6884504"/>
              <a:gd name="connsiteX0" fmla="*/ 3930315 w 8018865"/>
              <a:gd name="connsiteY0" fmla="*/ 0 h 6900547"/>
              <a:gd name="connsiteX1" fmla="*/ 7580242 w 8018865"/>
              <a:gd name="connsiteY1" fmla="*/ 16043 h 6900547"/>
              <a:gd name="connsiteX2" fmla="*/ 7127251 w 8018865"/>
              <a:gd name="connsiteY2" fmla="*/ 4353132 h 6900547"/>
              <a:gd name="connsiteX3" fmla="*/ 7792277 w 8018865"/>
              <a:gd name="connsiteY3" fmla="*/ 6900547 h 6900547"/>
              <a:gd name="connsiteX4" fmla="*/ 0 w 8018865"/>
              <a:gd name="connsiteY4" fmla="*/ 6874042 h 6900547"/>
              <a:gd name="connsiteX5" fmla="*/ 3930315 w 8018865"/>
              <a:gd name="connsiteY5" fmla="*/ 0 h 6900547"/>
              <a:gd name="connsiteX0" fmla="*/ 16042 w 4104592"/>
              <a:gd name="connsiteY0" fmla="*/ 0 h 7387389"/>
              <a:gd name="connsiteX1" fmla="*/ 3665969 w 4104592"/>
              <a:gd name="connsiteY1" fmla="*/ 16043 h 7387389"/>
              <a:gd name="connsiteX2" fmla="*/ 3212978 w 4104592"/>
              <a:gd name="connsiteY2" fmla="*/ 4353132 h 7387389"/>
              <a:gd name="connsiteX3" fmla="*/ 3878004 w 4104592"/>
              <a:gd name="connsiteY3" fmla="*/ 6900547 h 7387389"/>
              <a:gd name="connsiteX4" fmla="*/ 0 w 4104592"/>
              <a:gd name="connsiteY4" fmla="*/ 7387389 h 7387389"/>
              <a:gd name="connsiteX5" fmla="*/ 16042 w 4104592"/>
              <a:gd name="connsiteY5" fmla="*/ 0 h 7387389"/>
              <a:gd name="connsiteX0" fmla="*/ 16042 w 4000382"/>
              <a:gd name="connsiteY0" fmla="*/ 0 h 7387389"/>
              <a:gd name="connsiteX1" fmla="*/ 3665969 w 4000382"/>
              <a:gd name="connsiteY1" fmla="*/ 16043 h 7387389"/>
              <a:gd name="connsiteX2" fmla="*/ 3212978 w 4000382"/>
              <a:gd name="connsiteY2" fmla="*/ 4353132 h 7387389"/>
              <a:gd name="connsiteX3" fmla="*/ 3749667 w 4000382"/>
              <a:gd name="connsiteY3" fmla="*/ 7381810 h 7387389"/>
              <a:gd name="connsiteX4" fmla="*/ 0 w 4000382"/>
              <a:gd name="connsiteY4" fmla="*/ 7387389 h 7387389"/>
              <a:gd name="connsiteX5" fmla="*/ 16042 w 4000382"/>
              <a:gd name="connsiteY5" fmla="*/ 0 h 738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382" h="7387389">
                <a:moveTo>
                  <a:pt x="16042" y="0"/>
                </a:moveTo>
                <a:lnTo>
                  <a:pt x="3665969" y="16043"/>
                </a:lnTo>
                <a:cubicBezTo>
                  <a:pt x="4502661" y="2408664"/>
                  <a:pt x="2766821" y="2757349"/>
                  <a:pt x="3212978" y="4353132"/>
                </a:cubicBezTo>
                <a:cubicBezTo>
                  <a:pt x="3725396" y="5604358"/>
                  <a:pt x="4361073" y="6219537"/>
                  <a:pt x="3749667" y="7381810"/>
                </a:cubicBezTo>
                <a:lnTo>
                  <a:pt x="0" y="7387389"/>
                </a:lnTo>
                <a:cubicBezTo>
                  <a:pt x="5347" y="4924926"/>
                  <a:pt x="10695" y="2462463"/>
                  <a:pt x="16042" y="0"/>
                </a:cubicBezTo>
                <a:close/>
              </a:path>
            </a:pathLst>
          </a:custGeom>
          <a:solidFill>
            <a:srgbClr val="003462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CD9687-3A49-4950-BD92-8DC22E6B2D5D}"/>
              </a:ext>
            </a:extLst>
          </p:cNvPr>
          <p:cNvSpPr/>
          <p:nvPr/>
        </p:nvSpPr>
        <p:spPr>
          <a:xfrm>
            <a:off x="7918769" y="570940"/>
            <a:ext cx="2702741" cy="757099"/>
          </a:xfrm>
          <a:prstGeom prst="rect">
            <a:avLst/>
          </a:prstGeom>
          <a:solidFill>
            <a:srgbClr val="CE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3182B3-A656-4C88-BF5F-A8A16C37527D}"/>
              </a:ext>
            </a:extLst>
          </p:cNvPr>
          <p:cNvSpPr txBox="1"/>
          <p:nvPr/>
        </p:nvSpPr>
        <p:spPr>
          <a:xfrm>
            <a:off x="7918769" y="663340"/>
            <a:ext cx="27027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01284A"/>
                </a:solidFill>
                <a:latin typeface="Oswald"/>
              </a:rPr>
              <a:t>HISTORY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AF2215-29FE-4748-A370-DA9DB32195BC}"/>
              </a:ext>
            </a:extLst>
          </p:cNvPr>
          <p:cNvSpPr txBox="1"/>
          <p:nvPr/>
        </p:nvSpPr>
        <p:spPr>
          <a:xfrm>
            <a:off x="7809482" y="1529968"/>
            <a:ext cx="4925381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  <a:latin typeface="Proxima Nova Light"/>
              </a:rPr>
              <a:t>Scientific Developments</a:t>
            </a:r>
            <a:br>
              <a:rPr lang="en-AU" sz="2000" b="1" dirty="0">
                <a:solidFill>
                  <a:schemeClr val="bg1"/>
                </a:solidFill>
                <a:latin typeface="Proxima Nova Light"/>
              </a:rPr>
            </a:br>
            <a:endParaRPr lang="en-AU" sz="2000" b="1" dirty="0">
              <a:solidFill>
                <a:schemeClr val="bg1"/>
              </a:solidFill>
              <a:latin typeface="Proxima Nova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/>
              </a:rPr>
              <a:t>Vaccines and Vitamin 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/>
              </a:rPr>
              <a:t>Animal Husbandry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/>
              </a:rPr>
              <a:t>Refrigeration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  <a:latin typeface="Proxima Nova Light"/>
            </a:endParaRPr>
          </a:p>
          <a:p>
            <a:r>
              <a:rPr lang="en-AU" sz="2000" b="1" dirty="0">
                <a:solidFill>
                  <a:schemeClr val="bg1"/>
                </a:solidFill>
                <a:latin typeface="Proxima Nova Light"/>
              </a:rPr>
              <a:t>The Impact of War</a:t>
            </a:r>
            <a:br>
              <a:rPr lang="en-AU" sz="2000" b="1" dirty="0">
                <a:solidFill>
                  <a:schemeClr val="bg1"/>
                </a:solidFill>
                <a:latin typeface="Proxima Nova Light"/>
              </a:rPr>
            </a:br>
            <a:endParaRPr lang="en-AU" sz="2000" b="1" dirty="0">
              <a:solidFill>
                <a:schemeClr val="bg1"/>
              </a:solidFill>
              <a:latin typeface="Proxima Nova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/>
              </a:rPr>
              <a:t>The ‘High Cost of Living‘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/>
              </a:rPr>
              <a:t>A ‘Wonder Drug’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  <a:latin typeface="Proxima Nova Light"/>
            </a:endParaRPr>
          </a:p>
          <a:p>
            <a:r>
              <a:rPr lang="en-AU" sz="2000" b="1" dirty="0">
                <a:solidFill>
                  <a:schemeClr val="bg1"/>
                </a:solidFill>
                <a:latin typeface="Proxima Nova Light"/>
              </a:rPr>
              <a:t>Industrialisation</a:t>
            </a:r>
            <a:br>
              <a:rPr lang="en-AU" sz="2000" b="1" dirty="0">
                <a:solidFill>
                  <a:schemeClr val="bg1"/>
                </a:solidFill>
                <a:latin typeface="Proxima Nova Light"/>
              </a:rPr>
            </a:br>
            <a:endParaRPr lang="en-AU" sz="2000" b="1" dirty="0">
              <a:solidFill>
                <a:schemeClr val="bg1"/>
              </a:solidFill>
              <a:latin typeface="Proxima Nova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/>
              </a:rPr>
              <a:t>Vertical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err="1">
                <a:solidFill>
                  <a:schemeClr val="bg1"/>
                </a:solidFill>
                <a:latin typeface="Proxima Nova Light"/>
              </a:rPr>
              <a:t>Routinised</a:t>
            </a:r>
            <a:r>
              <a:rPr lang="en-AU" sz="2000" dirty="0">
                <a:solidFill>
                  <a:schemeClr val="bg1"/>
                </a:solidFill>
                <a:latin typeface="Proxima Nova Light"/>
              </a:rPr>
              <a:t> Cruelties</a:t>
            </a:r>
          </a:p>
          <a:p>
            <a:endParaRPr lang="en-AU" sz="2000" dirty="0">
              <a:solidFill>
                <a:schemeClr val="bg1"/>
              </a:solidFill>
              <a:latin typeface="Proxima Nova Light"/>
            </a:endParaRPr>
          </a:p>
          <a:p>
            <a:endParaRPr lang="en-AU" sz="2000" dirty="0">
              <a:solidFill>
                <a:schemeClr val="bg1"/>
              </a:solidFill>
              <a:latin typeface="Proxima Nova Light"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3F2A122D-6F4E-3F48-9936-0E9A9B36C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140" y="6343814"/>
            <a:ext cx="769811" cy="296912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3E13B73E-C166-2F46-9DB3-66232AA11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2784" y="6397592"/>
            <a:ext cx="950079" cy="241270"/>
          </a:xfrm>
          <a:prstGeom prst="rect">
            <a:avLst/>
          </a:prstGeom>
        </p:spPr>
      </p:pic>
      <p:pic>
        <p:nvPicPr>
          <p:cNvPr id="15" name="Picture 8" descr="Logo&#10;&#10;Description automatically generated">
            <a:extLst>
              <a:ext uri="{FF2B5EF4-FFF2-40B4-BE49-F238E27FC236}">
                <a16:creationId xmlns:a16="http://schemas.microsoft.com/office/drawing/2014/main" id="{7F9AADE8-100C-4E49-A6A9-8CCB9B7ED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4014" y="6275342"/>
            <a:ext cx="921536" cy="446087"/>
          </a:xfrm>
          <a:prstGeom prst="rect">
            <a:avLst/>
          </a:prstGeom>
        </p:spPr>
      </p:pic>
      <p:pic>
        <p:nvPicPr>
          <p:cNvPr id="16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566BBC62-E863-C14C-94BE-89C05B9D68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581" y="6270726"/>
            <a:ext cx="741082" cy="47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43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61F148-E23E-4340-A2EA-53F0C2018DFD}"/>
              </a:ext>
            </a:extLst>
          </p:cNvPr>
          <p:cNvCxnSpPr/>
          <p:nvPr/>
        </p:nvCxnSpPr>
        <p:spPr>
          <a:xfrm>
            <a:off x="665922" y="606287"/>
            <a:ext cx="0" cy="574481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DCD7F045-E679-254F-AAB7-170AC1340F53}"/>
              </a:ext>
            </a:extLst>
          </p:cNvPr>
          <p:cNvSpPr/>
          <p:nvPr/>
        </p:nvSpPr>
        <p:spPr>
          <a:xfrm>
            <a:off x="1105193" y="960666"/>
            <a:ext cx="7316772" cy="757099"/>
          </a:xfrm>
          <a:prstGeom prst="rect">
            <a:avLst/>
          </a:prstGeom>
          <a:solidFill>
            <a:srgbClr val="CE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B533E7-D09D-0045-B806-D366B60AFFC5}"/>
              </a:ext>
            </a:extLst>
          </p:cNvPr>
          <p:cNvSpPr txBox="1"/>
          <p:nvPr/>
        </p:nvSpPr>
        <p:spPr>
          <a:xfrm>
            <a:off x="1105192" y="1071880"/>
            <a:ext cx="73167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1284A"/>
                </a:solidFill>
                <a:latin typeface="Oswald"/>
              </a:rPr>
              <a:t>STATISTICS: US FARMED ANIMAL USE 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F7A302A-16FC-CD4A-9A61-1D7419771000}"/>
              </a:ext>
            </a:extLst>
          </p:cNvPr>
          <p:cNvSpPr/>
          <p:nvPr/>
        </p:nvSpPr>
        <p:spPr>
          <a:xfrm>
            <a:off x="8787801" y="3470"/>
            <a:ext cx="3411967" cy="3026119"/>
          </a:xfrm>
          <a:custGeom>
            <a:avLst/>
            <a:gdLst>
              <a:gd name="connsiteX0" fmla="*/ 0 w 3496236"/>
              <a:gd name="connsiteY0" fmla="*/ 0 h 3039035"/>
              <a:gd name="connsiteX1" fmla="*/ 1506071 w 3496236"/>
              <a:gd name="connsiteY1" fmla="*/ 1331259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73306 w 3496236"/>
              <a:gd name="connsiteY1" fmla="*/ 1358154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4895 w 3541131"/>
              <a:gd name="connsiteY0" fmla="*/ 0 h 3138842"/>
              <a:gd name="connsiteX1" fmla="*/ 1564413 w 3541131"/>
              <a:gd name="connsiteY1" fmla="*/ 1438836 h 3138842"/>
              <a:gd name="connsiteX2" fmla="*/ 2154589 w 3541131"/>
              <a:gd name="connsiteY2" fmla="*/ 3138842 h 3138842"/>
              <a:gd name="connsiteX3" fmla="*/ 3541131 w 3541131"/>
              <a:gd name="connsiteY3" fmla="*/ 3039035 h 3138842"/>
              <a:gd name="connsiteX4" fmla="*/ 3487342 w 3541131"/>
              <a:gd name="connsiteY4" fmla="*/ 40341 h 3138842"/>
              <a:gd name="connsiteX5" fmla="*/ 44895 w 3541131"/>
              <a:gd name="connsiteY5" fmla="*/ 0 h 3138842"/>
              <a:gd name="connsiteX0" fmla="*/ 44895 w 3541131"/>
              <a:gd name="connsiteY0" fmla="*/ 0 h 3234775"/>
              <a:gd name="connsiteX1" fmla="*/ 1564413 w 3541131"/>
              <a:gd name="connsiteY1" fmla="*/ 1438836 h 3234775"/>
              <a:gd name="connsiteX2" fmla="*/ 2154589 w 3541131"/>
              <a:gd name="connsiteY2" fmla="*/ 3138842 h 3234775"/>
              <a:gd name="connsiteX3" fmla="*/ 3541131 w 3541131"/>
              <a:gd name="connsiteY3" fmla="*/ 3039035 h 3234775"/>
              <a:gd name="connsiteX4" fmla="*/ 3487342 w 3541131"/>
              <a:gd name="connsiteY4" fmla="*/ 40341 h 3234775"/>
              <a:gd name="connsiteX5" fmla="*/ 44895 w 3541131"/>
              <a:gd name="connsiteY5" fmla="*/ 0 h 3234775"/>
              <a:gd name="connsiteX0" fmla="*/ 44895 w 3487342"/>
              <a:gd name="connsiteY0" fmla="*/ 0 h 3244268"/>
              <a:gd name="connsiteX1" fmla="*/ 1564413 w 3487342"/>
              <a:gd name="connsiteY1" fmla="*/ 1438836 h 3244268"/>
              <a:gd name="connsiteX2" fmla="*/ 2154589 w 3487342"/>
              <a:gd name="connsiteY2" fmla="*/ 3138842 h 3244268"/>
              <a:gd name="connsiteX3" fmla="*/ 3449691 w 3487342"/>
              <a:gd name="connsiteY3" fmla="*/ 3049195 h 3244268"/>
              <a:gd name="connsiteX4" fmla="*/ 3487342 w 3487342"/>
              <a:gd name="connsiteY4" fmla="*/ 40341 h 3244268"/>
              <a:gd name="connsiteX5" fmla="*/ 44895 w 3487342"/>
              <a:gd name="connsiteY5" fmla="*/ 0 h 3244268"/>
              <a:gd name="connsiteX0" fmla="*/ 44895 w 3449691"/>
              <a:gd name="connsiteY0" fmla="*/ 0 h 3244268"/>
              <a:gd name="connsiteX1" fmla="*/ 1564413 w 3449691"/>
              <a:gd name="connsiteY1" fmla="*/ 1438836 h 3244268"/>
              <a:gd name="connsiteX2" fmla="*/ 2154589 w 3449691"/>
              <a:gd name="connsiteY2" fmla="*/ 3138842 h 3244268"/>
              <a:gd name="connsiteX3" fmla="*/ 3449691 w 3449691"/>
              <a:gd name="connsiteY3" fmla="*/ 3049195 h 3244268"/>
              <a:gd name="connsiteX4" fmla="*/ 3070782 w 3449691"/>
              <a:gd name="connsiteY4" fmla="*/ 334981 h 3244268"/>
              <a:gd name="connsiteX5" fmla="*/ 44895 w 3449691"/>
              <a:gd name="connsiteY5" fmla="*/ 0 h 3244268"/>
              <a:gd name="connsiteX0" fmla="*/ 44895 w 3477182"/>
              <a:gd name="connsiteY0" fmla="*/ 0 h 3244268"/>
              <a:gd name="connsiteX1" fmla="*/ 1564413 w 3477182"/>
              <a:gd name="connsiteY1" fmla="*/ 1438836 h 3244268"/>
              <a:gd name="connsiteX2" fmla="*/ 2154589 w 3477182"/>
              <a:gd name="connsiteY2" fmla="*/ 3138842 h 3244268"/>
              <a:gd name="connsiteX3" fmla="*/ 3449691 w 3477182"/>
              <a:gd name="connsiteY3" fmla="*/ 3049195 h 3244268"/>
              <a:gd name="connsiteX4" fmla="*/ 3477182 w 3477182"/>
              <a:gd name="connsiteY4" fmla="*/ 40341 h 3244268"/>
              <a:gd name="connsiteX5" fmla="*/ 44895 w 3477182"/>
              <a:gd name="connsiteY5" fmla="*/ 0 h 3244268"/>
              <a:gd name="connsiteX0" fmla="*/ 44895 w 3520811"/>
              <a:gd name="connsiteY0" fmla="*/ 0 h 3244268"/>
              <a:gd name="connsiteX1" fmla="*/ 1564413 w 3520811"/>
              <a:gd name="connsiteY1" fmla="*/ 1438836 h 3244268"/>
              <a:gd name="connsiteX2" fmla="*/ 2154589 w 3520811"/>
              <a:gd name="connsiteY2" fmla="*/ 3138842 h 3244268"/>
              <a:gd name="connsiteX3" fmla="*/ 3520811 w 3520811"/>
              <a:gd name="connsiteY3" fmla="*/ 3049195 h 3244268"/>
              <a:gd name="connsiteX4" fmla="*/ 3477182 w 3520811"/>
              <a:gd name="connsiteY4" fmla="*/ 40341 h 3244268"/>
              <a:gd name="connsiteX5" fmla="*/ 44895 w 3520811"/>
              <a:gd name="connsiteY5" fmla="*/ 0 h 3244268"/>
              <a:gd name="connsiteX0" fmla="*/ 44895 w 3477182"/>
              <a:gd name="connsiteY0" fmla="*/ 0 h 3247096"/>
              <a:gd name="connsiteX1" fmla="*/ 1564413 w 3477182"/>
              <a:gd name="connsiteY1" fmla="*/ 1438836 h 3247096"/>
              <a:gd name="connsiteX2" fmla="*/ 2154589 w 3477182"/>
              <a:gd name="connsiteY2" fmla="*/ 3138842 h 3247096"/>
              <a:gd name="connsiteX3" fmla="*/ 3470011 w 3477182"/>
              <a:gd name="connsiteY3" fmla="*/ 3059355 h 3247096"/>
              <a:gd name="connsiteX4" fmla="*/ 3477182 w 3477182"/>
              <a:gd name="connsiteY4" fmla="*/ 40341 h 3247096"/>
              <a:gd name="connsiteX5" fmla="*/ 44895 w 3477182"/>
              <a:gd name="connsiteY5" fmla="*/ 0 h 3247096"/>
              <a:gd name="connsiteX0" fmla="*/ 45797 w 3437444"/>
              <a:gd name="connsiteY0" fmla="*/ 10459 h 3206755"/>
              <a:gd name="connsiteX1" fmla="*/ 1524675 w 3437444"/>
              <a:gd name="connsiteY1" fmla="*/ 1398495 h 3206755"/>
              <a:gd name="connsiteX2" fmla="*/ 2114851 w 3437444"/>
              <a:gd name="connsiteY2" fmla="*/ 3098501 h 3206755"/>
              <a:gd name="connsiteX3" fmla="*/ 3430273 w 3437444"/>
              <a:gd name="connsiteY3" fmla="*/ 3019014 h 3206755"/>
              <a:gd name="connsiteX4" fmla="*/ 3437444 w 3437444"/>
              <a:gd name="connsiteY4" fmla="*/ 0 h 3206755"/>
              <a:gd name="connsiteX5" fmla="*/ 45797 w 3437444"/>
              <a:gd name="connsiteY5" fmla="*/ 10459 h 3206755"/>
              <a:gd name="connsiteX0" fmla="*/ 0 w 3391647"/>
              <a:gd name="connsiteY0" fmla="*/ 10459 h 3206755"/>
              <a:gd name="connsiteX1" fmla="*/ 1478878 w 3391647"/>
              <a:gd name="connsiteY1" fmla="*/ 1398495 h 3206755"/>
              <a:gd name="connsiteX2" fmla="*/ 2069054 w 3391647"/>
              <a:gd name="connsiteY2" fmla="*/ 3098501 h 3206755"/>
              <a:gd name="connsiteX3" fmla="*/ 3384476 w 3391647"/>
              <a:gd name="connsiteY3" fmla="*/ 3019014 h 3206755"/>
              <a:gd name="connsiteX4" fmla="*/ 3391647 w 3391647"/>
              <a:gd name="connsiteY4" fmla="*/ 0 h 3206755"/>
              <a:gd name="connsiteX5" fmla="*/ 0 w 3391647"/>
              <a:gd name="connsiteY5" fmla="*/ 10459 h 3206755"/>
              <a:gd name="connsiteX0" fmla="*/ 0 w 3391647"/>
              <a:gd name="connsiteY0" fmla="*/ 0 h 3247096"/>
              <a:gd name="connsiteX1" fmla="*/ 1478878 w 3391647"/>
              <a:gd name="connsiteY1" fmla="*/ 1438836 h 3247096"/>
              <a:gd name="connsiteX2" fmla="*/ 2069054 w 3391647"/>
              <a:gd name="connsiteY2" fmla="*/ 3138842 h 3247096"/>
              <a:gd name="connsiteX3" fmla="*/ 3384476 w 3391647"/>
              <a:gd name="connsiteY3" fmla="*/ 3059355 h 3247096"/>
              <a:gd name="connsiteX4" fmla="*/ 3391647 w 3391647"/>
              <a:gd name="connsiteY4" fmla="*/ 40341 h 3247096"/>
              <a:gd name="connsiteX5" fmla="*/ 0 w 3391647"/>
              <a:gd name="connsiteY5" fmla="*/ 0 h 3247096"/>
              <a:gd name="connsiteX0" fmla="*/ 0 w 3422127"/>
              <a:gd name="connsiteY0" fmla="*/ 20619 h 3206755"/>
              <a:gd name="connsiteX1" fmla="*/ 1509358 w 3422127"/>
              <a:gd name="connsiteY1" fmla="*/ 1398495 h 3206755"/>
              <a:gd name="connsiteX2" fmla="*/ 2099534 w 3422127"/>
              <a:gd name="connsiteY2" fmla="*/ 3098501 h 3206755"/>
              <a:gd name="connsiteX3" fmla="*/ 3414956 w 3422127"/>
              <a:gd name="connsiteY3" fmla="*/ 3019014 h 3206755"/>
              <a:gd name="connsiteX4" fmla="*/ 3422127 w 3422127"/>
              <a:gd name="connsiteY4" fmla="*/ 0 h 3206755"/>
              <a:gd name="connsiteX5" fmla="*/ 0 w 3422127"/>
              <a:gd name="connsiteY5" fmla="*/ 20619 h 3206755"/>
              <a:gd name="connsiteX0" fmla="*/ 0 w 3411967"/>
              <a:gd name="connsiteY0" fmla="*/ 299 h 3206755"/>
              <a:gd name="connsiteX1" fmla="*/ 1499198 w 3411967"/>
              <a:gd name="connsiteY1" fmla="*/ 1398495 h 3206755"/>
              <a:gd name="connsiteX2" fmla="*/ 2089374 w 3411967"/>
              <a:gd name="connsiteY2" fmla="*/ 3098501 h 3206755"/>
              <a:gd name="connsiteX3" fmla="*/ 3404796 w 3411967"/>
              <a:gd name="connsiteY3" fmla="*/ 3019014 h 3206755"/>
              <a:gd name="connsiteX4" fmla="*/ 3411967 w 3411967"/>
              <a:gd name="connsiteY4" fmla="*/ 0 h 3206755"/>
              <a:gd name="connsiteX5" fmla="*/ 0 w 3411967"/>
              <a:gd name="connsiteY5" fmla="*/ 299 h 3206755"/>
              <a:gd name="connsiteX0" fmla="*/ 0 w 3411967"/>
              <a:gd name="connsiteY0" fmla="*/ 299 h 3026119"/>
              <a:gd name="connsiteX1" fmla="*/ 1499198 w 3411967"/>
              <a:gd name="connsiteY1" fmla="*/ 1398495 h 3026119"/>
              <a:gd name="connsiteX2" fmla="*/ 2211294 w 3411967"/>
              <a:gd name="connsiteY2" fmla="*/ 2702261 h 3026119"/>
              <a:gd name="connsiteX3" fmla="*/ 3404796 w 3411967"/>
              <a:gd name="connsiteY3" fmla="*/ 3019014 h 3026119"/>
              <a:gd name="connsiteX4" fmla="*/ 3411967 w 3411967"/>
              <a:gd name="connsiteY4" fmla="*/ 0 h 3026119"/>
              <a:gd name="connsiteX5" fmla="*/ 0 w 3411967"/>
              <a:gd name="connsiteY5" fmla="*/ 299 h 30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1967" h="3026119">
                <a:moveTo>
                  <a:pt x="0" y="299"/>
                </a:moveTo>
                <a:cubicBezTo>
                  <a:pt x="187512" y="914102"/>
                  <a:pt x="1130649" y="948168"/>
                  <a:pt x="1499198" y="1398495"/>
                </a:cubicBezTo>
                <a:cubicBezTo>
                  <a:pt x="1867747" y="1848822"/>
                  <a:pt x="1893694" y="2432175"/>
                  <a:pt x="2211294" y="2702261"/>
                </a:cubicBezTo>
                <a:cubicBezTo>
                  <a:pt x="2528894" y="2972347"/>
                  <a:pt x="2942615" y="3052283"/>
                  <a:pt x="3404796" y="3019014"/>
                </a:cubicBezTo>
                <a:cubicBezTo>
                  <a:pt x="3407186" y="2012676"/>
                  <a:pt x="3409577" y="1006338"/>
                  <a:pt x="3411967" y="0"/>
                </a:cubicBezTo>
                <a:lnTo>
                  <a:pt x="0" y="299"/>
                </a:lnTo>
                <a:close/>
              </a:path>
            </a:pathLst>
          </a:custGeom>
          <a:solidFill>
            <a:srgbClr val="012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C6DE454F-0F04-A347-8AD3-89C1C33C2CD1}"/>
              </a:ext>
            </a:extLst>
          </p:cNvPr>
          <p:cNvSpPr/>
          <p:nvPr/>
        </p:nvSpPr>
        <p:spPr>
          <a:xfrm rot="10800000">
            <a:off x="0" y="3828201"/>
            <a:ext cx="3411967" cy="3026119"/>
          </a:xfrm>
          <a:custGeom>
            <a:avLst/>
            <a:gdLst>
              <a:gd name="connsiteX0" fmla="*/ 0 w 3496236"/>
              <a:gd name="connsiteY0" fmla="*/ 0 h 3039035"/>
              <a:gd name="connsiteX1" fmla="*/ 1506071 w 3496236"/>
              <a:gd name="connsiteY1" fmla="*/ 1331259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73306 w 3496236"/>
              <a:gd name="connsiteY1" fmla="*/ 1358154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4895 w 3541131"/>
              <a:gd name="connsiteY0" fmla="*/ 0 h 3138842"/>
              <a:gd name="connsiteX1" fmla="*/ 1564413 w 3541131"/>
              <a:gd name="connsiteY1" fmla="*/ 1438836 h 3138842"/>
              <a:gd name="connsiteX2" fmla="*/ 2154589 w 3541131"/>
              <a:gd name="connsiteY2" fmla="*/ 3138842 h 3138842"/>
              <a:gd name="connsiteX3" fmla="*/ 3541131 w 3541131"/>
              <a:gd name="connsiteY3" fmla="*/ 3039035 h 3138842"/>
              <a:gd name="connsiteX4" fmla="*/ 3487342 w 3541131"/>
              <a:gd name="connsiteY4" fmla="*/ 40341 h 3138842"/>
              <a:gd name="connsiteX5" fmla="*/ 44895 w 3541131"/>
              <a:gd name="connsiteY5" fmla="*/ 0 h 3138842"/>
              <a:gd name="connsiteX0" fmla="*/ 44895 w 3541131"/>
              <a:gd name="connsiteY0" fmla="*/ 0 h 3234775"/>
              <a:gd name="connsiteX1" fmla="*/ 1564413 w 3541131"/>
              <a:gd name="connsiteY1" fmla="*/ 1438836 h 3234775"/>
              <a:gd name="connsiteX2" fmla="*/ 2154589 w 3541131"/>
              <a:gd name="connsiteY2" fmla="*/ 3138842 h 3234775"/>
              <a:gd name="connsiteX3" fmla="*/ 3541131 w 3541131"/>
              <a:gd name="connsiteY3" fmla="*/ 3039035 h 3234775"/>
              <a:gd name="connsiteX4" fmla="*/ 3487342 w 3541131"/>
              <a:gd name="connsiteY4" fmla="*/ 40341 h 3234775"/>
              <a:gd name="connsiteX5" fmla="*/ 44895 w 3541131"/>
              <a:gd name="connsiteY5" fmla="*/ 0 h 3234775"/>
              <a:gd name="connsiteX0" fmla="*/ 44895 w 3487342"/>
              <a:gd name="connsiteY0" fmla="*/ 0 h 3244268"/>
              <a:gd name="connsiteX1" fmla="*/ 1564413 w 3487342"/>
              <a:gd name="connsiteY1" fmla="*/ 1438836 h 3244268"/>
              <a:gd name="connsiteX2" fmla="*/ 2154589 w 3487342"/>
              <a:gd name="connsiteY2" fmla="*/ 3138842 h 3244268"/>
              <a:gd name="connsiteX3" fmla="*/ 3449691 w 3487342"/>
              <a:gd name="connsiteY3" fmla="*/ 3049195 h 3244268"/>
              <a:gd name="connsiteX4" fmla="*/ 3487342 w 3487342"/>
              <a:gd name="connsiteY4" fmla="*/ 40341 h 3244268"/>
              <a:gd name="connsiteX5" fmla="*/ 44895 w 3487342"/>
              <a:gd name="connsiteY5" fmla="*/ 0 h 3244268"/>
              <a:gd name="connsiteX0" fmla="*/ 44895 w 3449691"/>
              <a:gd name="connsiteY0" fmla="*/ 0 h 3244268"/>
              <a:gd name="connsiteX1" fmla="*/ 1564413 w 3449691"/>
              <a:gd name="connsiteY1" fmla="*/ 1438836 h 3244268"/>
              <a:gd name="connsiteX2" fmla="*/ 2154589 w 3449691"/>
              <a:gd name="connsiteY2" fmla="*/ 3138842 h 3244268"/>
              <a:gd name="connsiteX3" fmla="*/ 3449691 w 3449691"/>
              <a:gd name="connsiteY3" fmla="*/ 3049195 h 3244268"/>
              <a:gd name="connsiteX4" fmla="*/ 3070782 w 3449691"/>
              <a:gd name="connsiteY4" fmla="*/ 334981 h 3244268"/>
              <a:gd name="connsiteX5" fmla="*/ 44895 w 3449691"/>
              <a:gd name="connsiteY5" fmla="*/ 0 h 3244268"/>
              <a:gd name="connsiteX0" fmla="*/ 44895 w 3477182"/>
              <a:gd name="connsiteY0" fmla="*/ 0 h 3244268"/>
              <a:gd name="connsiteX1" fmla="*/ 1564413 w 3477182"/>
              <a:gd name="connsiteY1" fmla="*/ 1438836 h 3244268"/>
              <a:gd name="connsiteX2" fmla="*/ 2154589 w 3477182"/>
              <a:gd name="connsiteY2" fmla="*/ 3138842 h 3244268"/>
              <a:gd name="connsiteX3" fmla="*/ 3449691 w 3477182"/>
              <a:gd name="connsiteY3" fmla="*/ 3049195 h 3244268"/>
              <a:gd name="connsiteX4" fmla="*/ 3477182 w 3477182"/>
              <a:gd name="connsiteY4" fmla="*/ 40341 h 3244268"/>
              <a:gd name="connsiteX5" fmla="*/ 44895 w 3477182"/>
              <a:gd name="connsiteY5" fmla="*/ 0 h 3244268"/>
              <a:gd name="connsiteX0" fmla="*/ 44895 w 3520811"/>
              <a:gd name="connsiteY0" fmla="*/ 0 h 3244268"/>
              <a:gd name="connsiteX1" fmla="*/ 1564413 w 3520811"/>
              <a:gd name="connsiteY1" fmla="*/ 1438836 h 3244268"/>
              <a:gd name="connsiteX2" fmla="*/ 2154589 w 3520811"/>
              <a:gd name="connsiteY2" fmla="*/ 3138842 h 3244268"/>
              <a:gd name="connsiteX3" fmla="*/ 3520811 w 3520811"/>
              <a:gd name="connsiteY3" fmla="*/ 3049195 h 3244268"/>
              <a:gd name="connsiteX4" fmla="*/ 3477182 w 3520811"/>
              <a:gd name="connsiteY4" fmla="*/ 40341 h 3244268"/>
              <a:gd name="connsiteX5" fmla="*/ 44895 w 3520811"/>
              <a:gd name="connsiteY5" fmla="*/ 0 h 3244268"/>
              <a:gd name="connsiteX0" fmla="*/ 44895 w 3477182"/>
              <a:gd name="connsiteY0" fmla="*/ 0 h 3247096"/>
              <a:gd name="connsiteX1" fmla="*/ 1564413 w 3477182"/>
              <a:gd name="connsiteY1" fmla="*/ 1438836 h 3247096"/>
              <a:gd name="connsiteX2" fmla="*/ 2154589 w 3477182"/>
              <a:gd name="connsiteY2" fmla="*/ 3138842 h 3247096"/>
              <a:gd name="connsiteX3" fmla="*/ 3470011 w 3477182"/>
              <a:gd name="connsiteY3" fmla="*/ 3059355 h 3247096"/>
              <a:gd name="connsiteX4" fmla="*/ 3477182 w 3477182"/>
              <a:gd name="connsiteY4" fmla="*/ 40341 h 3247096"/>
              <a:gd name="connsiteX5" fmla="*/ 44895 w 3477182"/>
              <a:gd name="connsiteY5" fmla="*/ 0 h 3247096"/>
              <a:gd name="connsiteX0" fmla="*/ 45797 w 3437444"/>
              <a:gd name="connsiteY0" fmla="*/ 10459 h 3206755"/>
              <a:gd name="connsiteX1" fmla="*/ 1524675 w 3437444"/>
              <a:gd name="connsiteY1" fmla="*/ 1398495 h 3206755"/>
              <a:gd name="connsiteX2" fmla="*/ 2114851 w 3437444"/>
              <a:gd name="connsiteY2" fmla="*/ 3098501 h 3206755"/>
              <a:gd name="connsiteX3" fmla="*/ 3430273 w 3437444"/>
              <a:gd name="connsiteY3" fmla="*/ 3019014 h 3206755"/>
              <a:gd name="connsiteX4" fmla="*/ 3437444 w 3437444"/>
              <a:gd name="connsiteY4" fmla="*/ 0 h 3206755"/>
              <a:gd name="connsiteX5" fmla="*/ 45797 w 3437444"/>
              <a:gd name="connsiteY5" fmla="*/ 10459 h 3206755"/>
              <a:gd name="connsiteX0" fmla="*/ 0 w 3391647"/>
              <a:gd name="connsiteY0" fmla="*/ 10459 h 3206755"/>
              <a:gd name="connsiteX1" fmla="*/ 1478878 w 3391647"/>
              <a:gd name="connsiteY1" fmla="*/ 1398495 h 3206755"/>
              <a:gd name="connsiteX2" fmla="*/ 2069054 w 3391647"/>
              <a:gd name="connsiteY2" fmla="*/ 3098501 h 3206755"/>
              <a:gd name="connsiteX3" fmla="*/ 3384476 w 3391647"/>
              <a:gd name="connsiteY3" fmla="*/ 3019014 h 3206755"/>
              <a:gd name="connsiteX4" fmla="*/ 3391647 w 3391647"/>
              <a:gd name="connsiteY4" fmla="*/ 0 h 3206755"/>
              <a:gd name="connsiteX5" fmla="*/ 0 w 3391647"/>
              <a:gd name="connsiteY5" fmla="*/ 10459 h 3206755"/>
              <a:gd name="connsiteX0" fmla="*/ 0 w 3391647"/>
              <a:gd name="connsiteY0" fmla="*/ 0 h 3247096"/>
              <a:gd name="connsiteX1" fmla="*/ 1478878 w 3391647"/>
              <a:gd name="connsiteY1" fmla="*/ 1438836 h 3247096"/>
              <a:gd name="connsiteX2" fmla="*/ 2069054 w 3391647"/>
              <a:gd name="connsiteY2" fmla="*/ 3138842 h 3247096"/>
              <a:gd name="connsiteX3" fmla="*/ 3384476 w 3391647"/>
              <a:gd name="connsiteY3" fmla="*/ 3059355 h 3247096"/>
              <a:gd name="connsiteX4" fmla="*/ 3391647 w 3391647"/>
              <a:gd name="connsiteY4" fmla="*/ 40341 h 3247096"/>
              <a:gd name="connsiteX5" fmla="*/ 0 w 3391647"/>
              <a:gd name="connsiteY5" fmla="*/ 0 h 3247096"/>
              <a:gd name="connsiteX0" fmla="*/ 0 w 3422127"/>
              <a:gd name="connsiteY0" fmla="*/ 20619 h 3206755"/>
              <a:gd name="connsiteX1" fmla="*/ 1509358 w 3422127"/>
              <a:gd name="connsiteY1" fmla="*/ 1398495 h 3206755"/>
              <a:gd name="connsiteX2" fmla="*/ 2099534 w 3422127"/>
              <a:gd name="connsiteY2" fmla="*/ 3098501 h 3206755"/>
              <a:gd name="connsiteX3" fmla="*/ 3414956 w 3422127"/>
              <a:gd name="connsiteY3" fmla="*/ 3019014 h 3206755"/>
              <a:gd name="connsiteX4" fmla="*/ 3422127 w 3422127"/>
              <a:gd name="connsiteY4" fmla="*/ 0 h 3206755"/>
              <a:gd name="connsiteX5" fmla="*/ 0 w 3422127"/>
              <a:gd name="connsiteY5" fmla="*/ 20619 h 3206755"/>
              <a:gd name="connsiteX0" fmla="*/ 0 w 3411967"/>
              <a:gd name="connsiteY0" fmla="*/ 299 h 3206755"/>
              <a:gd name="connsiteX1" fmla="*/ 1499198 w 3411967"/>
              <a:gd name="connsiteY1" fmla="*/ 1398495 h 3206755"/>
              <a:gd name="connsiteX2" fmla="*/ 2089374 w 3411967"/>
              <a:gd name="connsiteY2" fmla="*/ 3098501 h 3206755"/>
              <a:gd name="connsiteX3" fmla="*/ 3404796 w 3411967"/>
              <a:gd name="connsiteY3" fmla="*/ 3019014 h 3206755"/>
              <a:gd name="connsiteX4" fmla="*/ 3411967 w 3411967"/>
              <a:gd name="connsiteY4" fmla="*/ 0 h 3206755"/>
              <a:gd name="connsiteX5" fmla="*/ 0 w 3411967"/>
              <a:gd name="connsiteY5" fmla="*/ 299 h 3206755"/>
              <a:gd name="connsiteX0" fmla="*/ 0 w 3411967"/>
              <a:gd name="connsiteY0" fmla="*/ 299 h 3026119"/>
              <a:gd name="connsiteX1" fmla="*/ 1499198 w 3411967"/>
              <a:gd name="connsiteY1" fmla="*/ 1398495 h 3026119"/>
              <a:gd name="connsiteX2" fmla="*/ 2211294 w 3411967"/>
              <a:gd name="connsiteY2" fmla="*/ 2702261 h 3026119"/>
              <a:gd name="connsiteX3" fmla="*/ 3404796 w 3411967"/>
              <a:gd name="connsiteY3" fmla="*/ 3019014 h 3026119"/>
              <a:gd name="connsiteX4" fmla="*/ 3411967 w 3411967"/>
              <a:gd name="connsiteY4" fmla="*/ 0 h 3026119"/>
              <a:gd name="connsiteX5" fmla="*/ 0 w 3411967"/>
              <a:gd name="connsiteY5" fmla="*/ 299 h 30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1967" h="3026119">
                <a:moveTo>
                  <a:pt x="0" y="299"/>
                </a:moveTo>
                <a:cubicBezTo>
                  <a:pt x="187512" y="914102"/>
                  <a:pt x="1130649" y="948168"/>
                  <a:pt x="1499198" y="1398495"/>
                </a:cubicBezTo>
                <a:cubicBezTo>
                  <a:pt x="1867747" y="1848822"/>
                  <a:pt x="1893694" y="2432175"/>
                  <a:pt x="2211294" y="2702261"/>
                </a:cubicBezTo>
                <a:cubicBezTo>
                  <a:pt x="2528894" y="2972347"/>
                  <a:pt x="2942615" y="3052283"/>
                  <a:pt x="3404796" y="3019014"/>
                </a:cubicBezTo>
                <a:cubicBezTo>
                  <a:pt x="3407186" y="2012676"/>
                  <a:pt x="3409577" y="1006338"/>
                  <a:pt x="3411967" y="0"/>
                </a:cubicBezTo>
                <a:lnTo>
                  <a:pt x="0" y="299"/>
                </a:lnTo>
                <a:close/>
              </a:path>
            </a:pathLst>
          </a:custGeom>
          <a:solidFill>
            <a:srgbClr val="012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DA0C330-5589-4E31-A3B2-F2AC0BF90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140" y="6343814"/>
            <a:ext cx="769811" cy="296912"/>
          </a:xfrm>
          <a:prstGeom prst="rect">
            <a:avLst/>
          </a:prstGeom>
        </p:spPr>
      </p:pic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7A2C4B8F-7C22-40FC-9273-4AA38113B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84" y="6397592"/>
            <a:ext cx="950079" cy="241270"/>
          </a:xfrm>
          <a:prstGeom prst="rect">
            <a:avLst/>
          </a:prstGeom>
        </p:spPr>
      </p:pic>
      <p:pic>
        <p:nvPicPr>
          <p:cNvPr id="11" name="Picture 8" descr="Logo&#10;&#10;Description automatically generated">
            <a:extLst>
              <a:ext uri="{FF2B5EF4-FFF2-40B4-BE49-F238E27FC236}">
                <a16:creationId xmlns:a16="http://schemas.microsoft.com/office/drawing/2014/main" id="{D397F51C-F750-4846-9F3A-EC5AD92CA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014" y="6275342"/>
            <a:ext cx="921536" cy="446087"/>
          </a:xfrm>
          <a:prstGeom prst="rect">
            <a:avLst/>
          </a:prstGeom>
        </p:spPr>
      </p:pic>
      <p:pic>
        <p:nvPicPr>
          <p:cNvPr id="15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498D557E-2915-47C2-8439-D4927F7F0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1581" y="6270726"/>
            <a:ext cx="741082" cy="47718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C4593F4-22F4-F94E-9CEA-A4B73662F7E0}"/>
              </a:ext>
            </a:extLst>
          </p:cNvPr>
          <p:cNvSpPr txBox="1"/>
          <p:nvPr/>
        </p:nvSpPr>
        <p:spPr>
          <a:xfrm>
            <a:off x="1022201" y="2020170"/>
            <a:ext cx="6225252" cy="54784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Proxima Nova Light" panose="02000506030000020004" pitchFamily="2" charset="0"/>
              </a:rPr>
              <a:t>Cows: 33,000,000</a:t>
            </a:r>
          </a:p>
          <a:p>
            <a:endParaRPr lang="en-AU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r>
              <a:rPr lang="en-AU" dirty="0">
                <a:solidFill>
                  <a:schemeClr val="bg1"/>
                </a:solidFill>
                <a:latin typeface="Proxima Nova Light" panose="02000506030000020004" pitchFamily="2" charset="0"/>
              </a:rPr>
              <a:t>Pigs: 129,000,000</a:t>
            </a:r>
          </a:p>
          <a:p>
            <a:endParaRPr lang="en-AU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r>
              <a:rPr lang="en-AU" dirty="0">
                <a:solidFill>
                  <a:schemeClr val="bg1"/>
                </a:solidFill>
                <a:latin typeface="Proxima Nova Light" panose="02000506030000020004" pitchFamily="2" charset="0"/>
              </a:rPr>
              <a:t>Broiler chickens: </a:t>
            </a:r>
            <a:r>
              <a:rPr lang="en-US" dirty="0">
                <a:solidFill>
                  <a:schemeClr val="bg1"/>
                </a:solidFill>
                <a:latin typeface="Proxima Nova Light" panose="02000506030000020004" pitchFamily="2" charset="0"/>
              </a:rPr>
              <a:t>9,000,000,000</a:t>
            </a:r>
          </a:p>
          <a:p>
            <a:endParaRPr lang="en-US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roxima Nova Light" panose="02000506030000020004" pitchFamily="2" charset="0"/>
              </a:rPr>
              <a:t>Egg-laying hens: 100,000,000</a:t>
            </a:r>
          </a:p>
          <a:p>
            <a:endParaRPr lang="en-US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roxima Nova Light" panose="02000506030000020004" pitchFamily="2" charset="0"/>
              </a:rPr>
              <a:t>Turkeys: 200,000,000</a:t>
            </a:r>
          </a:p>
          <a:p>
            <a:endParaRPr lang="en-US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roxima Nova Light" panose="02000506030000020004" pitchFamily="2" charset="0"/>
              </a:rPr>
              <a:t>Lambs and sheep: 2,000,000</a:t>
            </a:r>
          </a:p>
          <a:p>
            <a:endParaRPr lang="en-US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roxima Nova Light" panose="02000506030000020004" pitchFamily="2" charset="0"/>
              </a:rPr>
              <a:t>Finned aquatic animals: 3,800,000,000</a:t>
            </a:r>
          </a:p>
          <a:p>
            <a:endParaRPr lang="en-US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roxima Nova Light" panose="02000506030000020004" pitchFamily="2" charset="0"/>
              </a:rPr>
              <a:t>Shellfish: 43,100,000,000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Proxima Nova Light" panose="0200050603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19" y="2053088"/>
            <a:ext cx="5925993" cy="39549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02046" y="5864694"/>
            <a:ext cx="198163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Jo-Anne McArthur / Animal Equality / We Animals Media</a:t>
            </a:r>
          </a:p>
        </p:txBody>
      </p:sp>
    </p:spTree>
    <p:extLst>
      <p:ext uri="{BB962C8B-B14F-4D97-AF65-F5344CB8AC3E}">
        <p14:creationId xmlns:p14="http://schemas.microsoft.com/office/powerpoint/2010/main" val="263244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61F148-E23E-4340-A2EA-53F0C2018DFD}"/>
              </a:ext>
            </a:extLst>
          </p:cNvPr>
          <p:cNvCxnSpPr/>
          <p:nvPr/>
        </p:nvCxnSpPr>
        <p:spPr>
          <a:xfrm>
            <a:off x="665922" y="606287"/>
            <a:ext cx="0" cy="574481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DCD7F045-E679-254F-AAB7-170AC1340F53}"/>
              </a:ext>
            </a:extLst>
          </p:cNvPr>
          <p:cNvSpPr/>
          <p:nvPr/>
        </p:nvSpPr>
        <p:spPr>
          <a:xfrm>
            <a:off x="1101366" y="932556"/>
            <a:ext cx="4529853" cy="757099"/>
          </a:xfrm>
          <a:prstGeom prst="rect">
            <a:avLst/>
          </a:prstGeom>
          <a:solidFill>
            <a:srgbClr val="CE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B533E7-D09D-0045-B806-D366B60AFFC5}"/>
              </a:ext>
            </a:extLst>
          </p:cNvPr>
          <p:cNvSpPr txBox="1"/>
          <p:nvPr/>
        </p:nvSpPr>
        <p:spPr>
          <a:xfrm>
            <a:off x="1101366" y="1035528"/>
            <a:ext cx="452985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01284A"/>
                </a:solidFill>
                <a:latin typeface="Oswald"/>
              </a:rPr>
              <a:t>LAW</a:t>
            </a:r>
            <a:r>
              <a:rPr lang="en-US" sz="3600" dirty="0">
                <a:solidFill>
                  <a:srgbClr val="01284A"/>
                </a:solidFill>
                <a:latin typeface="Oswald"/>
              </a:rPr>
              <a:t>: REARING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F7A302A-16FC-CD4A-9A61-1D7419771000}"/>
              </a:ext>
            </a:extLst>
          </p:cNvPr>
          <p:cNvSpPr/>
          <p:nvPr/>
        </p:nvSpPr>
        <p:spPr>
          <a:xfrm>
            <a:off x="8787801" y="3470"/>
            <a:ext cx="3411967" cy="3026119"/>
          </a:xfrm>
          <a:custGeom>
            <a:avLst/>
            <a:gdLst>
              <a:gd name="connsiteX0" fmla="*/ 0 w 3496236"/>
              <a:gd name="connsiteY0" fmla="*/ 0 h 3039035"/>
              <a:gd name="connsiteX1" fmla="*/ 1506071 w 3496236"/>
              <a:gd name="connsiteY1" fmla="*/ 1331259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73306 w 3496236"/>
              <a:gd name="connsiteY1" fmla="*/ 1358154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4895 w 3541131"/>
              <a:gd name="connsiteY0" fmla="*/ 0 h 3138842"/>
              <a:gd name="connsiteX1" fmla="*/ 1564413 w 3541131"/>
              <a:gd name="connsiteY1" fmla="*/ 1438836 h 3138842"/>
              <a:gd name="connsiteX2" fmla="*/ 2154589 w 3541131"/>
              <a:gd name="connsiteY2" fmla="*/ 3138842 h 3138842"/>
              <a:gd name="connsiteX3" fmla="*/ 3541131 w 3541131"/>
              <a:gd name="connsiteY3" fmla="*/ 3039035 h 3138842"/>
              <a:gd name="connsiteX4" fmla="*/ 3487342 w 3541131"/>
              <a:gd name="connsiteY4" fmla="*/ 40341 h 3138842"/>
              <a:gd name="connsiteX5" fmla="*/ 44895 w 3541131"/>
              <a:gd name="connsiteY5" fmla="*/ 0 h 3138842"/>
              <a:gd name="connsiteX0" fmla="*/ 44895 w 3541131"/>
              <a:gd name="connsiteY0" fmla="*/ 0 h 3234775"/>
              <a:gd name="connsiteX1" fmla="*/ 1564413 w 3541131"/>
              <a:gd name="connsiteY1" fmla="*/ 1438836 h 3234775"/>
              <a:gd name="connsiteX2" fmla="*/ 2154589 w 3541131"/>
              <a:gd name="connsiteY2" fmla="*/ 3138842 h 3234775"/>
              <a:gd name="connsiteX3" fmla="*/ 3541131 w 3541131"/>
              <a:gd name="connsiteY3" fmla="*/ 3039035 h 3234775"/>
              <a:gd name="connsiteX4" fmla="*/ 3487342 w 3541131"/>
              <a:gd name="connsiteY4" fmla="*/ 40341 h 3234775"/>
              <a:gd name="connsiteX5" fmla="*/ 44895 w 3541131"/>
              <a:gd name="connsiteY5" fmla="*/ 0 h 3234775"/>
              <a:gd name="connsiteX0" fmla="*/ 44895 w 3487342"/>
              <a:gd name="connsiteY0" fmla="*/ 0 h 3244268"/>
              <a:gd name="connsiteX1" fmla="*/ 1564413 w 3487342"/>
              <a:gd name="connsiteY1" fmla="*/ 1438836 h 3244268"/>
              <a:gd name="connsiteX2" fmla="*/ 2154589 w 3487342"/>
              <a:gd name="connsiteY2" fmla="*/ 3138842 h 3244268"/>
              <a:gd name="connsiteX3" fmla="*/ 3449691 w 3487342"/>
              <a:gd name="connsiteY3" fmla="*/ 3049195 h 3244268"/>
              <a:gd name="connsiteX4" fmla="*/ 3487342 w 3487342"/>
              <a:gd name="connsiteY4" fmla="*/ 40341 h 3244268"/>
              <a:gd name="connsiteX5" fmla="*/ 44895 w 3487342"/>
              <a:gd name="connsiteY5" fmla="*/ 0 h 3244268"/>
              <a:gd name="connsiteX0" fmla="*/ 44895 w 3449691"/>
              <a:gd name="connsiteY0" fmla="*/ 0 h 3244268"/>
              <a:gd name="connsiteX1" fmla="*/ 1564413 w 3449691"/>
              <a:gd name="connsiteY1" fmla="*/ 1438836 h 3244268"/>
              <a:gd name="connsiteX2" fmla="*/ 2154589 w 3449691"/>
              <a:gd name="connsiteY2" fmla="*/ 3138842 h 3244268"/>
              <a:gd name="connsiteX3" fmla="*/ 3449691 w 3449691"/>
              <a:gd name="connsiteY3" fmla="*/ 3049195 h 3244268"/>
              <a:gd name="connsiteX4" fmla="*/ 3070782 w 3449691"/>
              <a:gd name="connsiteY4" fmla="*/ 334981 h 3244268"/>
              <a:gd name="connsiteX5" fmla="*/ 44895 w 3449691"/>
              <a:gd name="connsiteY5" fmla="*/ 0 h 3244268"/>
              <a:gd name="connsiteX0" fmla="*/ 44895 w 3477182"/>
              <a:gd name="connsiteY0" fmla="*/ 0 h 3244268"/>
              <a:gd name="connsiteX1" fmla="*/ 1564413 w 3477182"/>
              <a:gd name="connsiteY1" fmla="*/ 1438836 h 3244268"/>
              <a:gd name="connsiteX2" fmla="*/ 2154589 w 3477182"/>
              <a:gd name="connsiteY2" fmla="*/ 3138842 h 3244268"/>
              <a:gd name="connsiteX3" fmla="*/ 3449691 w 3477182"/>
              <a:gd name="connsiteY3" fmla="*/ 3049195 h 3244268"/>
              <a:gd name="connsiteX4" fmla="*/ 3477182 w 3477182"/>
              <a:gd name="connsiteY4" fmla="*/ 40341 h 3244268"/>
              <a:gd name="connsiteX5" fmla="*/ 44895 w 3477182"/>
              <a:gd name="connsiteY5" fmla="*/ 0 h 3244268"/>
              <a:gd name="connsiteX0" fmla="*/ 44895 w 3520811"/>
              <a:gd name="connsiteY0" fmla="*/ 0 h 3244268"/>
              <a:gd name="connsiteX1" fmla="*/ 1564413 w 3520811"/>
              <a:gd name="connsiteY1" fmla="*/ 1438836 h 3244268"/>
              <a:gd name="connsiteX2" fmla="*/ 2154589 w 3520811"/>
              <a:gd name="connsiteY2" fmla="*/ 3138842 h 3244268"/>
              <a:gd name="connsiteX3" fmla="*/ 3520811 w 3520811"/>
              <a:gd name="connsiteY3" fmla="*/ 3049195 h 3244268"/>
              <a:gd name="connsiteX4" fmla="*/ 3477182 w 3520811"/>
              <a:gd name="connsiteY4" fmla="*/ 40341 h 3244268"/>
              <a:gd name="connsiteX5" fmla="*/ 44895 w 3520811"/>
              <a:gd name="connsiteY5" fmla="*/ 0 h 3244268"/>
              <a:gd name="connsiteX0" fmla="*/ 44895 w 3477182"/>
              <a:gd name="connsiteY0" fmla="*/ 0 h 3247096"/>
              <a:gd name="connsiteX1" fmla="*/ 1564413 w 3477182"/>
              <a:gd name="connsiteY1" fmla="*/ 1438836 h 3247096"/>
              <a:gd name="connsiteX2" fmla="*/ 2154589 w 3477182"/>
              <a:gd name="connsiteY2" fmla="*/ 3138842 h 3247096"/>
              <a:gd name="connsiteX3" fmla="*/ 3470011 w 3477182"/>
              <a:gd name="connsiteY3" fmla="*/ 3059355 h 3247096"/>
              <a:gd name="connsiteX4" fmla="*/ 3477182 w 3477182"/>
              <a:gd name="connsiteY4" fmla="*/ 40341 h 3247096"/>
              <a:gd name="connsiteX5" fmla="*/ 44895 w 3477182"/>
              <a:gd name="connsiteY5" fmla="*/ 0 h 3247096"/>
              <a:gd name="connsiteX0" fmla="*/ 45797 w 3437444"/>
              <a:gd name="connsiteY0" fmla="*/ 10459 h 3206755"/>
              <a:gd name="connsiteX1" fmla="*/ 1524675 w 3437444"/>
              <a:gd name="connsiteY1" fmla="*/ 1398495 h 3206755"/>
              <a:gd name="connsiteX2" fmla="*/ 2114851 w 3437444"/>
              <a:gd name="connsiteY2" fmla="*/ 3098501 h 3206755"/>
              <a:gd name="connsiteX3" fmla="*/ 3430273 w 3437444"/>
              <a:gd name="connsiteY3" fmla="*/ 3019014 h 3206755"/>
              <a:gd name="connsiteX4" fmla="*/ 3437444 w 3437444"/>
              <a:gd name="connsiteY4" fmla="*/ 0 h 3206755"/>
              <a:gd name="connsiteX5" fmla="*/ 45797 w 3437444"/>
              <a:gd name="connsiteY5" fmla="*/ 10459 h 3206755"/>
              <a:gd name="connsiteX0" fmla="*/ 0 w 3391647"/>
              <a:gd name="connsiteY0" fmla="*/ 10459 h 3206755"/>
              <a:gd name="connsiteX1" fmla="*/ 1478878 w 3391647"/>
              <a:gd name="connsiteY1" fmla="*/ 1398495 h 3206755"/>
              <a:gd name="connsiteX2" fmla="*/ 2069054 w 3391647"/>
              <a:gd name="connsiteY2" fmla="*/ 3098501 h 3206755"/>
              <a:gd name="connsiteX3" fmla="*/ 3384476 w 3391647"/>
              <a:gd name="connsiteY3" fmla="*/ 3019014 h 3206755"/>
              <a:gd name="connsiteX4" fmla="*/ 3391647 w 3391647"/>
              <a:gd name="connsiteY4" fmla="*/ 0 h 3206755"/>
              <a:gd name="connsiteX5" fmla="*/ 0 w 3391647"/>
              <a:gd name="connsiteY5" fmla="*/ 10459 h 3206755"/>
              <a:gd name="connsiteX0" fmla="*/ 0 w 3391647"/>
              <a:gd name="connsiteY0" fmla="*/ 0 h 3247096"/>
              <a:gd name="connsiteX1" fmla="*/ 1478878 w 3391647"/>
              <a:gd name="connsiteY1" fmla="*/ 1438836 h 3247096"/>
              <a:gd name="connsiteX2" fmla="*/ 2069054 w 3391647"/>
              <a:gd name="connsiteY2" fmla="*/ 3138842 h 3247096"/>
              <a:gd name="connsiteX3" fmla="*/ 3384476 w 3391647"/>
              <a:gd name="connsiteY3" fmla="*/ 3059355 h 3247096"/>
              <a:gd name="connsiteX4" fmla="*/ 3391647 w 3391647"/>
              <a:gd name="connsiteY4" fmla="*/ 40341 h 3247096"/>
              <a:gd name="connsiteX5" fmla="*/ 0 w 3391647"/>
              <a:gd name="connsiteY5" fmla="*/ 0 h 3247096"/>
              <a:gd name="connsiteX0" fmla="*/ 0 w 3422127"/>
              <a:gd name="connsiteY0" fmla="*/ 20619 h 3206755"/>
              <a:gd name="connsiteX1" fmla="*/ 1509358 w 3422127"/>
              <a:gd name="connsiteY1" fmla="*/ 1398495 h 3206755"/>
              <a:gd name="connsiteX2" fmla="*/ 2099534 w 3422127"/>
              <a:gd name="connsiteY2" fmla="*/ 3098501 h 3206755"/>
              <a:gd name="connsiteX3" fmla="*/ 3414956 w 3422127"/>
              <a:gd name="connsiteY3" fmla="*/ 3019014 h 3206755"/>
              <a:gd name="connsiteX4" fmla="*/ 3422127 w 3422127"/>
              <a:gd name="connsiteY4" fmla="*/ 0 h 3206755"/>
              <a:gd name="connsiteX5" fmla="*/ 0 w 3422127"/>
              <a:gd name="connsiteY5" fmla="*/ 20619 h 3206755"/>
              <a:gd name="connsiteX0" fmla="*/ 0 w 3411967"/>
              <a:gd name="connsiteY0" fmla="*/ 299 h 3206755"/>
              <a:gd name="connsiteX1" fmla="*/ 1499198 w 3411967"/>
              <a:gd name="connsiteY1" fmla="*/ 1398495 h 3206755"/>
              <a:gd name="connsiteX2" fmla="*/ 2089374 w 3411967"/>
              <a:gd name="connsiteY2" fmla="*/ 3098501 h 3206755"/>
              <a:gd name="connsiteX3" fmla="*/ 3404796 w 3411967"/>
              <a:gd name="connsiteY3" fmla="*/ 3019014 h 3206755"/>
              <a:gd name="connsiteX4" fmla="*/ 3411967 w 3411967"/>
              <a:gd name="connsiteY4" fmla="*/ 0 h 3206755"/>
              <a:gd name="connsiteX5" fmla="*/ 0 w 3411967"/>
              <a:gd name="connsiteY5" fmla="*/ 299 h 3206755"/>
              <a:gd name="connsiteX0" fmla="*/ 0 w 3411967"/>
              <a:gd name="connsiteY0" fmla="*/ 299 h 3026119"/>
              <a:gd name="connsiteX1" fmla="*/ 1499198 w 3411967"/>
              <a:gd name="connsiteY1" fmla="*/ 1398495 h 3026119"/>
              <a:gd name="connsiteX2" fmla="*/ 2211294 w 3411967"/>
              <a:gd name="connsiteY2" fmla="*/ 2702261 h 3026119"/>
              <a:gd name="connsiteX3" fmla="*/ 3404796 w 3411967"/>
              <a:gd name="connsiteY3" fmla="*/ 3019014 h 3026119"/>
              <a:gd name="connsiteX4" fmla="*/ 3411967 w 3411967"/>
              <a:gd name="connsiteY4" fmla="*/ 0 h 3026119"/>
              <a:gd name="connsiteX5" fmla="*/ 0 w 3411967"/>
              <a:gd name="connsiteY5" fmla="*/ 299 h 30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1967" h="3026119">
                <a:moveTo>
                  <a:pt x="0" y="299"/>
                </a:moveTo>
                <a:cubicBezTo>
                  <a:pt x="187512" y="914102"/>
                  <a:pt x="1130649" y="948168"/>
                  <a:pt x="1499198" y="1398495"/>
                </a:cubicBezTo>
                <a:cubicBezTo>
                  <a:pt x="1867747" y="1848822"/>
                  <a:pt x="1893694" y="2432175"/>
                  <a:pt x="2211294" y="2702261"/>
                </a:cubicBezTo>
                <a:cubicBezTo>
                  <a:pt x="2528894" y="2972347"/>
                  <a:pt x="2942615" y="3052283"/>
                  <a:pt x="3404796" y="3019014"/>
                </a:cubicBezTo>
                <a:cubicBezTo>
                  <a:pt x="3407186" y="2012676"/>
                  <a:pt x="3409577" y="1006338"/>
                  <a:pt x="3411967" y="0"/>
                </a:cubicBezTo>
                <a:lnTo>
                  <a:pt x="0" y="299"/>
                </a:lnTo>
                <a:close/>
              </a:path>
            </a:pathLst>
          </a:custGeom>
          <a:solidFill>
            <a:srgbClr val="012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C6DE454F-0F04-A347-8AD3-89C1C33C2CD1}"/>
              </a:ext>
            </a:extLst>
          </p:cNvPr>
          <p:cNvSpPr/>
          <p:nvPr/>
        </p:nvSpPr>
        <p:spPr>
          <a:xfrm rot="10800000">
            <a:off x="0" y="3828201"/>
            <a:ext cx="3411967" cy="3026119"/>
          </a:xfrm>
          <a:custGeom>
            <a:avLst/>
            <a:gdLst>
              <a:gd name="connsiteX0" fmla="*/ 0 w 3496236"/>
              <a:gd name="connsiteY0" fmla="*/ 0 h 3039035"/>
              <a:gd name="connsiteX1" fmla="*/ 1506071 w 3496236"/>
              <a:gd name="connsiteY1" fmla="*/ 1331259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73306 w 3496236"/>
              <a:gd name="connsiteY1" fmla="*/ 1358154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4895 w 3541131"/>
              <a:gd name="connsiteY0" fmla="*/ 0 h 3138842"/>
              <a:gd name="connsiteX1" fmla="*/ 1564413 w 3541131"/>
              <a:gd name="connsiteY1" fmla="*/ 1438836 h 3138842"/>
              <a:gd name="connsiteX2" fmla="*/ 2154589 w 3541131"/>
              <a:gd name="connsiteY2" fmla="*/ 3138842 h 3138842"/>
              <a:gd name="connsiteX3" fmla="*/ 3541131 w 3541131"/>
              <a:gd name="connsiteY3" fmla="*/ 3039035 h 3138842"/>
              <a:gd name="connsiteX4" fmla="*/ 3487342 w 3541131"/>
              <a:gd name="connsiteY4" fmla="*/ 40341 h 3138842"/>
              <a:gd name="connsiteX5" fmla="*/ 44895 w 3541131"/>
              <a:gd name="connsiteY5" fmla="*/ 0 h 3138842"/>
              <a:gd name="connsiteX0" fmla="*/ 44895 w 3541131"/>
              <a:gd name="connsiteY0" fmla="*/ 0 h 3234775"/>
              <a:gd name="connsiteX1" fmla="*/ 1564413 w 3541131"/>
              <a:gd name="connsiteY1" fmla="*/ 1438836 h 3234775"/>
              <a:gd name="connsiteX2" fmla="*/ 2154589 w 3541131"/>
              <a:gd name="connsiteY2" fmla="*/ 3138842 h 3234775"/>
              <a:gd name="connsiteX3" fmla="*/ 3541131 w 3541131"/>
              <a:gd name="connsiteY3" fmla="*/ 3039035 h 3234775"/>
              <a:gd name="connsiteX4" fmla="*/ 3487342 w 3541131"/>
              <a:gd name="connsiteY4" fmla="*/ 40341 h 3234775"/>
              <a:gd name="connsiteX5" fmla="*/ 44895 w 3541131"/>
              <a:gd name="connsiteY5" fmla="*/ 0 h 3234775"/>
              <a:gd name="connsiteX0" fmla="*/ 44895 w 3487342"/>
              <a:gd name="connsiteY0" fmla="*/ 0 h 3244268"/>
              <a:gd name="connsiteX1" fmla="*/ 1564413 w 3487342"/>
              <a:gd name="connsiteY1" fmla="*/ 1438836 h 3244268"/>
              <a:gd name="connsiteX2" fmla="*/ 2154589 w 3487342"/>
              <a:gd name="connsiteY2" fmla="*/ 3138842 h 3244268"/>
              <a:gd name="connsiteX3" fmla="*/ 3449691 w 3487342"/>
              <a:gd name="connsiteY3" fmla="*/ 3049195 h 3244268"/>
              <a:gd name="connsiteX4" fmla="*/ 3487342 w 3487342"/>
              <a:gd name="connsiteY4" fmla="*/ 40341 h 3244268"/>
              <a:gd name="connsiteX5" fmla="*/ 44895 w 3487342"/>
              <a:gd name="connsiteY5" fmla="*/ 0 h 3244268"/>
              <a:gd name="connsiteX0" fmla="*/ 44895 w 3449691"/>
              <a:gd name="connsiteY0" fmla="*/ 0 h 3244268"/>
              <a:gd name="connsiteX1" fmla="*/ 1564413 w 3449691"/>
              <a:gd name="connsiteY1" fmla="*/ 1438836 h 3244268"/>
              <a:gd name="connsiteX2" fmla="*/ 2154589 w 3449691"/>
              <a:gd name="connsiteY2" fmla="*/ 3138842 h 3244268"/>
              <a:gd name="connsiteX3" fmla="*/ 3449691 w 3449691"/>
              <a:gd name="connsiteY3" fmla="*/ 3049195 h 3244268"/>
              <a:gd name="connsiteX4" fmla="*/ 3070782 w 3449691"/>
              <a:gd name="connsiteY4" fmla="*/ 334981 h 3244268"/>
              <a:gd name="connsiteX5" fmla="*/ 44895 w 3449691"/>
              <a:gd name="connsiteY5" fmla="*/ 0 h 3244268"/>
              <a:gd name="connsiteX0" fmla="*/ 44895 w 3477182"/>
              <a:gd name="connsiteY0" fmla="*/ 0 h 3244268"/>
              <a:gd name="connsiteX1" fmla="*/ 1564413 w 3477182"/>
              <a:gd name="connsiteY1" fmla="*/ 1438836 h 3244268"/>
              <a:gd name="connsiteX2" fmla="*/ 2154589 w 3477182"/>
              <a:gd name="connsiteY2" fmla="*/ 3138842 h 3244268"/>
              <a:gd name="connsiteX3" fmla="*/ 3449691 w 3477182"/>
              <a:gd name="connsiteY3" fmla="*/ 3049195 h 3244268"/>
              <a:gd name="connsiteX4" fmla="*/ 3477182 w 3477182"/>
              <a:gd name="connsiteY4" fmla="*/ 40341 h 3244268"/>
              <a:gd name="connsiteX5" fmla="*/ 44895 w 3477182"/>
              <a:gd name="connsiteY5" fmla="*/ 0 h 3244268"/>
              <a:gd name="connsiteX0" fmla="*/ 44895 w 3520811"/>
              <a:gd name="connsiteY0" fmla="*/ 0 h 3244268"/>
              <a:gd name="connsiteX1" fmla="*/ 1564413 w 3520811"/>
              <a:gd name="connsiteY1" fmla="*/ 1438836 h 3244268"/>
              <a:gd name="connsiteX2" fmla="*/ 2154589 w 3520811"/>
              <a:gd name="connsiteY2" fmla="*/ 3138842 h 3244268"/>
              <a:gd name="connsiteX3" fmla="*/ 3520811 w 3520811"/>
              <a:gd name="connsiteY3" fmla="*/ 3049195 h 3244268"/>
              <a:gd name="connsiteX4" fmla="*/ 3477182 w 3520811"/>
              <a:gd name="connsiteY4" fmla="*/ 40341 h 3244268"/>
              <a:gd name="connsiteX5" fmla="*/ 44895 w 3520811"/>
              <a:gd name="connsiteY5" fmla="*/ 0 h 3244268"/>
              <a:gd name="connsiteX0" fmla="*/ 44895 w 3477182"/>
              <a:gd name="connsiteY0" fmla="*/ 0 h 3247096"/>
              <a:gd name="connsiteX1" fmla="*/ 1564413 w 3477182"/>
              <a:gd name="connsiteY1" fmla="*/ 1438836 h 3247096"/>
              <a:gd name="connsiteX2" fmla="*/ 2154589 w 3477182"/>
              <a:gd name="connsiteY2" fmla="*/ 3138842 h 3247096"/>
              <a:gd name="connsiteX3" fmla="*/ 3470011 w 3477182"/>
              <a:gd name="connsiteY3" fmla="*/ 3059355 h 3247096"/>
              <a:gd name="connsiteX4" fmla="*/ 3477182 w 3477182"/>
              <a:gd name="connsiteY4" fmla="*/ 40341 h 3247096"/>
              <a:gd name="connsiteX5" fmla="*/ 44895 w 3477182"/>
              <a:gd name="connsiteY5" fmla="*/ 0 h 3247096"/>
              <a:gd name="connsiteX0" fmla="*/ 45797 w 3437444"/>
              <a:gd name="connsiteY0" fmla="*/ 10459 h 3206755"/>
              <a:gd name="connsiteX1" fmla="*/ 1524675 w 3437444"/>
              <a:gd name="connsiteY1" fmla="*/ 1398495 h 3206755"/>
              <a:gd name="connsiteX2" fmla="*/ 2114851 w 3437444"/>
              <a:gd name="connsiteY2" fmla="*/ 3098501 h 3206755"/>
              <a:gd name="connsiteX3" fmla="*/ 3430273 w 3437444"/>
              <a:gd name="connsiteY3" fmla="*/ 3019014 h 3206755"/>
              <a:gd name="connsiteX4" fmla="*/ 3437444 w 3437444"/>
              <a:gd name="connsiteY4" fmla="*/ 0 h 3206755"/>
              <a:gd name="connsiteX5" fmla="*/ 45797 w 3437444"/>
              <a:gd name="connsiteY5" fmla="*/ 10459 h 3206755"/>
              <a:gd name="connsiteX0" fmla="*/ 0 w 3391647"/>
              <a:gd name="connsiteY0" fmla="*/ 10459 h 3206755"/>
              <a:gd name="connsiteX1" fmla="*/ 1478878 w 3391647"/>
              <a:gd name="connsiteY1" fmla="*/ 1398495 h 3206755"/>
              <a:gd name="connsiteX2" fmla="*/ 2069054 w 3391647"/>
              <a:gd name="connsiteY2" fmla="*/ 3098501 h 3206755"/>
              <a:gd name="connsiteX3" fmla="*/ 3384476 w 3391647"/>
              <a:gd name="connsiteY3" fmla="*/ 3019014 h 3206755"/>
              <a:gd name="connsiteX4" fmla="*/ 3391647 w 3391647"/>
              <a:gd name="connsiteY4" fmla="*/ 0 h 3206755"/>
              <a:gd name="connsiteX5" fmla="*/ 0 w 3391647"/>
              <a:gd name="connsiteY5" fmla="*/ 10459 h 3206755"/>
              <a:gd name="connsiteX0" fmla="*/ 0 w 3391647"/>
              <a:gd name="connsiteY0" fmla="*/ 0 h 3247096"/>
              <a:gd name="connsiteX1" fmla="*/ 1478878 w 3391647"/>
              <a:gd name="connsiteY1" fmla="*/ 1438836 h 3247096"/>
              <a:gd name="connsiteX2" fmla="*/ 2069054 w 3391647"/>
              <a:gd name="connsiteY2" fmla="*/ 3138842 h 3247096"/>
              <a:gd name="connsiteX3" fmla="*/ 3384476 w 3391647"/>
              <a:gd name="connsiteY3" fmla="*/ 3059355 h 3247096"/>
              <a:gd name="connsiteX4" fmla="*/ 3391647 w 3391647"/>
              <a:gd name="connsiteY4" fmla="*/ 40341 h 3247096"/>
              <a:gd name="connsiteX5" fmla="*/ 0 w 3391647"/>
              <a:gd name="connsiteY5" fmla="*/ 0 h 3247096"/>
              <a:gd name="connsiteX0" fmla="*/ 0 w 3422127"/>
              <a:gd name="connsiteY0" fmla="*/ 20619 h 3206755"/>
              <a:gd name="connsiteX1" fmla="*/ 1509358 w 3422127"/>
              <a:gd name="connsiteY1" fmla="*/ 1398495 h 3206755"/>
              <a:gd name="connsiteX2" fmla="*/ 2099534 w 3422127"/>
              <a:gd name="connsiteY2" fmla="*/ 3098501 h 3206755"/>
              <a:gd name="connsiteX3" fmla="*/ 3414956 w 3422127"/>
              <a:gd name="connsiteY3" fmla="*/ 3019014 h 3206755"/>
              <a:gd name="connsiteX4" fmla="*/ 3422127 w 3422127"/>
              <a:gd name="connsiteY4" fmla="*/ 0 h 3206755"/>
              <a:gd name="connsiteX5" fmla="*/ 0 w 3422127"/>
              <a:gd name="connsiteY5" fmla="*/ 20619 h 3206755"/>
              <a:gd name="connsiteX0" fmla="*/ 0 w 3411967"/>
              <a:gd name="connsiteY0" fmla="*/ 299 h 3206755"/>
              <a:gd name="connsiteX1" fmla="*/ 1499198 w 3411967"/>
              <a:gd name="connsiteY1" fmla="*/ 1398495 h 3206755"/>
              <a:gd name="connsiteX2" fmla="*/ 2089374 w 3411967"/>
              <a:gd name="connsiteY2" fmla="*/ 3098501 h 3206755"/>
              <a:gd name="connsiteX3" fmla="*/ 3404796 w 3411967"/>
              <a:gd name="connsiteY3" fmla="*/ 3019014 h 3206755"/>
              <a:gd name="connsiteX4" fmla="*/ 3411967 w 3411967"/>
              <a:gd name="connsiteY4" fmla="*/ 0 h 3206755"/>
              <a:gd name="connsiteX5" fmla="*/ 0 w 3411967"/>
              <a:gd name="connsiteY5" fmla="*/ 299 h 3206755"/>
              <a:gd name="connsiteX0" fmla="*/ 0 w 3411967"/>
              <a:gd name="connsiteY0" fmla="*/ 299 h 3026119"/>
              <a:gd name="connsiteX1" fmla="*/ 1499198 w 3411967"/>
              <a:gd name="connsiteY1" fmla="*/ 1398495 h 3026119"/>
              <a:gd name="connsiteX2" fmla="*/ 2211294 w 3411967"/>
              <a:gd name="connsiteY2" fmla="*/ 2702261 h 3026119"/>
              <a:gd name="connsiteX3" fmla="*/ 3404796 w 3411967"/>
              <a:gd name="connsiteY3" fmla="*/ 3019014 h 3026119"/>
              <a:gd name="connsiteX4" fmla="*/ 3411967 w 3411967"/>
              <a:gd name="connsiteY4" fmla="*/ 0 h 3026119"/>
              <a:gd name="connsiteX5" fmla="*/ 0 w 3411967"/>
              <a:gd name="connsiteY5" fmla="*/ 299 h 30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1967" h="3026119">
                <a:moveTo>
                  <a:pt x="0" y="299"/>
                </a:moveTo>
                <a:cubicBezTo>
                  <a:pt x="187512" y="914102"/>
                  <a:pt x="1130649" y="948168"/>
                  <a:pt x="1499198" y="1398495"/>
                </a:cubicBezTo>
                <a:cubicBezTo>
                  <a:pt x="1867747" y="1848822"/>
                  <a:pt x="1893694" y="2432175"/>
                  <a:pt x="2211294" y="2702261"/>
                </a:cubicBezTo>
                <a:cubicBezTo>
                  <a:pt x="2528894" y="2972347"/>
                  <a:pt x="2942615" y="3052283"/>
                  <a:pt x="3404796" y="3019014"/>
                </a:cubicBezTo>
                <a:cubicBezTo>
                  <a:pt x="3407186" y="2012676"/>
                  <a:pt x="3409577" y="1006338"/>
                  <a:pt x="3411967" y="0"/>
                </a:cubicBezTo>
                <a:lnTo>
                  <a:pt x="0" y="299"/>
                </a:lnTo>
                <a:close/>
              </a:path>
            </a:pathLst>
          </a:custGeom>
          <a:solidFill>
            <a:srgbClr val="012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DA0C330-5589-4E31-A3B2-F2AC0BF90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140" y="6343814"/>
            <a:ext cx="769811" cy="296912"/>
          </a:xfrm>
          <a:prstGeom prst="rect">
            <a:avLst/>
          </a:prstGeom>
        </p:spPr>
      </p:pic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7A2C4B8F-7C22-40FC-9273-4AA38113B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84" y="6397592"/>
            <a:ext cx="950079" cy="241270"/>
          </a:xfrm>
          <a:prstGeom prst="rect">
            <a:avLst/>
          </a:prstGeom>
        </p:spPr>
      </p:pic>
      <p:pic>
        <p:nvPicPr>
          <p:cNvPr id="11" name="Picture 8" descr="Logo&#10;&#10;Description automatically generated">
            <a:extLst>
              <a:ext uri="{FF2B5EF4-FFF2-40B4-BE49-F238E27FC236}">
                <a16:creationId xmlns:a16="http://schemas.microsoft.com/office/drawing/2014/main" id="{D397F51C-F750-4846-9F3A-EC5AD92CA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014" y="6275342"/>
            <a:ext cx="921536" cy="446087"/>
          </a:xfrm>
          <a:prstGeom prst="rect">
            <a:avLst/>
          </a:prstGeom>
        </p:spPr>
      </p:pic>
      <p:pic>
        <p:nvPicPr>
          <p:cNvPr id="15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498D557E-2915-47C2-8439-D4927F7F0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1581" y="6270726"/>
            <a:ext cx="741082" cy="47718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C4593F4-22F4-F94E-9CEA-A4B73662F7E0}"/>
              </a:ext>
            </a:extLst>
          </p:cNvPr>
          <p:cNvSpPr txBox="1"/>
          <p:nvPr/>
        </p:nvSpPr>
        <p:spPr>
          <a:xfrm>
            <a:off x="986656" y="2009176"/>
            <a:ext cx="4627937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Proxima Nova Light"/>
              </a:rPr>
              <a:t>No Federal Protections</a:t>
            </a:r>
            <a:br>
              <a:rPr lang="en-AU" sz="2000" dirty="0">
                <a:solidFill>
                  <a:schemeClr val="bg1"/>
                </a:solidFill>
                <a:latin typeface="Proxima Nova Light"/>
              </a:rPr>
            </a:br>
            <a:endParaRPr lang="en-AU" sz="2000" dirty="0">
              <a:solidFill>
                <a:schemeClr val="bg1"/>
              </a:solidFill>
              <a:latin typeface="Proxima Nova Light"/>
            </a:endParaRPr>
          </a:p>
          <a:p>
            <a:r>
              <a:rPr lang="en-AU" sz="2000" dirty="0">
                <a:solidFill>
                  <a:schemeClr val="bg1"/>
                </a:solidFill>
                <a:latin typeface="Proxima Nova Light"/>
              </a:rPr>
              <a:t>State Law Loopholes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/>
              </a:rPr>
              <a:t>Farmed animals don’t qualify as animals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/>
              </a:rPr>
              <a:t>Customary husbandry practices exempted</a:t>
            </a:r>
          </a:p>
          <a:p>
            <a:endParaRPr lang="en-AU" sz="2000" dirty="0">
              <a:solidFill>
                <a:schemeClr val="bg1"/>
              </a:solidFill>
              <a:latin typeface="Proxima Nova Light"/>
            </a:endParaRPr>
          </a:p>
          <a:p>
            <a:r>
              <a:rPr lang="en-AU" sz="2000" dirty="0">
                <a:solidFill>
                  <a:schemeClr val="bg1"/>
                </a:solidFill>
                <a:latin typeface="Proxima Nova Light"/>
              </a:rPr>
              <a:t>Case Study: </a:t>
            </a:r>
            <a:r>
              <a:rPr lang="en-AU" sz="2000" i="1" dirty="0">
                <a:solidFill>
                  <a:schemeClr val="bg1"/>
                </a:solidFill>
                <a:latin typeface="Proxima Nova Light"/>
              </a:rPr>
              <a:t>NJSPCA v. New Jersey Ag. Dep’t </a:t>
            </a:r>
            <a:r>
              <a:rPr lang="en-AU" sz="2000" dirty="0">
                <a:solidFill>
                  <a:schemeClr val="bg1"/>
                </a:solidFill>
                <a:latin typeface="Proxima Nova Light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5" y="0"/>
            <a:ext cx="4032621" cy="60489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18681" y="5864266"/>
            <a:ext cx="141256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600" dirty="0">
                <a:solidFill>
                  <a:schemeClr val="bg1"/>
                </a:solidFill>
              </a:rPr>
              <a:t>Jo-Anne McArthur / We Animals Media</a:t>
            </a:r>
          </a:p>
        </p:txBody>
      </p:sp>
    </p:spTree>
    <p:extLst>
      <p:ext uri="{BB962C8B-B14F-4D97-AF65-F5344CB8AC3E}">
        <p14:creationId xmlns:p14="http://schemas.microsoft.com/office/powerpoint/2010/main" val="156665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61F148-E23E-4340-A2EA-53F0C2018DFD}"/>
              </a:ext>
            </a:extLst>
          </p:cNvPr>
          <p:cNvCxnSpPr/>
          <p:nvPr/>
        </p:nvCxnSpPr>
        <p:spPr>
          <a:xfrm>
            <a:off x="665922" y="606287"/>
            <a:ext cx="0" cy="574481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DCD7F045-E679-254F-AAB7-170AC1340F53}"/>
              </a:ext>
            </a:extLst>
          </p:cNvPr>
          <p:cNvSpPr/>
          <p:nvPr/>
        </p:nvSpPr>
        <p:spPr>
          <a:xfrm>
            <a:off x="1097286" y="917907"/>
            <a:ext cx="4331636" cy="757099"/>
          </a:xfrm>
          <a:prstGeom prst="rect">
            <a:avLst/>
          </a:prstGeom>
          <a:solidFill>
            <a:srgbClr val="CE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B533E7-D09D-0045-B806-D366B60AFFC5}"/>
              </a:ext>
            </a:extLst>
          </p:cNvPr>
          <p:cNvSpPr txBox="1"/>
          <p:nvPr/>
        </p:nvSpPr>
        <p:spPr>
          <a:xfrm>
            <a:off x="1097287" y="1029121"/>
            <a:ext cx="43316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1284A"/>
                </a:solidFill>
                <a:latin typeface="Oswald"/>
              </a:rPr>
              <a:t>LAW: TRANSPORT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F7A302A-16FC-CD4A-9A61-1D7419771000}"/>
              </a:ext>
            </a:extLst>
          </p:cNvPr>
          <p:cNvSpPr/>
          <p:nvPr/>
        </p:nvSpPr>
        <p:spPr>
          <a:xfrm>
            <a:off x="8787801" y="3470"/>
            <a:ext cx="3411967" cy="3026119"/>
          </a:xfrm>
          <a:custGeom>
            <a:avLst/>
            <a:gdLst>
              <a:gd name="connsiteX0" fmla="*/ 0 w 3496236"/>
              <a:gd name="connsiteY0" fmla="*/ 0 h 3039035"/>
              <a:gd name="connsiteX1" fmla="*/ 1506071 w 3496236"/>
              <a:gd name="connsiteY1" fmla="*/ 1331259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73306 w 3496236"/>
              <a:gd name="connsiteY1" fmla="*/ 1358154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4895 w 3541131"/>
              <a:gd name="connsiteY0" fmla="*/ 0 h 3138842"/>
              <a:gd name="connsiteX1" fmla="*/ 1564413 w 3541131"/>
              <a:gd name="connsiteY1" fmla="*/ 1438836 h 3138842"/>
              <a:gd name="connsiteX2" fmla="*/ 2154589 w 3541131"/>
              <a:gd name="connsiteY2" fmla="*/ 3138842 h 3138842"/>
              <a:gd name="connsiteX3" fmla="*/ 3541131 w 3541131"/>
              <a:gd name="connsiteY3" fmla="*/ 3039035 h 3138842"/>
              <a:gd name="connsiteX4" fmla="*/ 3487342 w 3541131"/>
              <a:gd name="connsiteY4" fmla="*/ 40341 h 3138842"/>
              <a:gd name="connsiteX5" fmla="*/ 44895 w 3541131"/>
              <a:gd name="connsiteY5" fmla="*/ 0 h 3138842"/>
              <a:gd name="connsiteX0" fmla="*/ 44895 w 3541131"/>
              <a:gd name="connsiteY0" fmla="*/ 0 h 3234775"/>
              <a:gd name="connsiteX1" fmla="*/ 1564413 w 3541131"/>
              <a:gd name="connsiteY1" fmla="*/ 1438836 h 3234775"/>
              <a:gd name="connsiteX2" fmla="*/ 2154589 w 3541131"/>
              <a:gd name="connsiteY2" fmla="*/ 3138842 h 3234775"/>
              <a:gd name="connsiteX3" fmla="*/ 3541131 w 3541131"/>
              <a:gd name="connsiteY3" fmla="*/ 3039035 h 3234775"/>
              <a:gd name="connsiteX4" fmla="*/ 3487342 w 3541131"/>
              <a:gd name="connsiteY4" fmla="*/ 40341 h 3234775"/>
              <a:gd name="connsiteX5" fmla="*/ 44895 w 3541131"/>
              <a:gd name="connsiteY5" fmla="*/ 0 h 3234775"/>
              <a:gd name="connsiteX0" fmla="*/ 44895 w 3487342"/>
              <a:gd name="connsiteY0" fmla="*/ 0 h 3244268"/>
              <a:gd name="connsiteX1" fmla="*/ 1564413 w 3487342"/>
              <a:gd name="connsiteY1" fmla="*/ 1438836 h 3244268"/>
              <a:gd name="connsiteX2" fmla="*/ 2154589 w 3487342"/>
              <a:gd name="connsiteY2" fmla="*/ 3138842 h 3244268"/>
              <a:gd name="connsiteX3" fmla="*/ 3449691 w 3487342"/>
              <a:gd name="connsiteY3" fmla="*/ 3049195 h 3244268"/>
              <a:gd name="connsiteX4" fmla="*/ 3487342 w 3487342"/>
              <a:gd name="connsiteY4" fmla="*/ 40341 h 3244268"/>
              <a:gd name="connsiteX5" fmla="*/ 44895 w 3487342"/>
              <a:gd name="connsiteY5" fmla="*/ 0 h 3244268"/>
              <a:gd name="connsiteX0" fmla="*/ 44895 w 3449691"/>
              <a:gd name="connsiteY0" fmla="*/ 0 h 3244268"/>
              <a:gd name="connsiteX1" fmla="*/ 1564413 w 3449691"/>
              <a:gd name="connsiteY1" fmla="*/ 1438836 h 3244268"/>
              <a:gd name="connsiteX2" fmla="*/ 2154589 w 3449691"/>
              <a:gd name="connsiteY2" fmla="*/ 3138842 h 3244268"/>
              <a:gd name="connsiteX3" fmla="*/ 3449691 w 3449691"/>
              <a:gd name="connsiteY3" fmla="*/ 3049195 h 3244268"/>
              <a:gd name="connsiteX4" fmla="*/ 3070782 w 3449691"/>
              <a:gd name="connsiteY4" fmla="*/ 334981 h 3244268"/>
              <a:gd name="connsiteX5" fmla="*/ 44895 w 3449691"/>
              <a:gd name="connsiteY5" fmla="*/ 0 h 3244268"/>
              <a:gd name="connsiteX0" fmla="*/ 44895 w 3477182"/>
              <a:gd name="connsiteY0" fmla="*/ 0 h 3244268"/>
              <a:gd name="connsiteX1" fmla="*/ 1564413 w 3477182"/>
              <a:gd name="connsiteY1" fmla="*/ 1438836 h 3244268"/>
              <a:gd name="connsiteX2" fmla="*/ 2154589 w 3477182"/>
              <a:gd name="connsiteY2" fmla="*/ 3138842 h 3244268"/>
              <a:gd name="connsiteX3" fmla="*/ 3449691 w 3477182"/>
              <a:gd name="connsiteY3" fmla="*/ 3049195 h 3244268"/>
              <a:gd name="connsiteX4" fmla="*/ 3477182 w 3477182"/>
              <a:gd name="connsiteY4" fmla="*/ 40341 h 3244268"/>
              <a:gd name="connsiteX5" fmla="*/ 44895 w 3477182"/>
              <a:gd name="connsiteY5" fmla="*/ 0 h 3244268"/>
              <a:gd name="connsiteX0" fmla="*/ 44895 w 3520811"/>
              <a:gd name="connsiteY0" fmla="*/ 0 h 3244268"/>
              <a:gd name="connsiteX1" fmla="*/ 1564413 w 3520811"/>
              <a:gd name="connsiteY1" fmla="*/ 1438836 h 3244268"/>
              <a:gd name="connsiteX2" fmla="*/ 2154589 w 3520811"/>
              <a:gd name="connsiteY2" fmla="*/ 3138842 h 3244268"/>
              <a:gd name="connsiteX3" fmla="*/ 3520811 w 3520811"/>
              <a:gd name="connsiteY3" fmla="*/ 3049195 h 3244268"/>
              <a:gd name="connsiteX4" fmla="*/ 3477182 w 3520811"/>
              <a:gd name="connsiteY4" fmla="*/ 40341 h 3244268"/>
              <a:gd name="connsiteX5" fmla="*/ 44895 w 3520811"/>
              <a:gd name="connsiteY5" fmla="*/ 0 h 3244268"/>
              <a:gd name="connsiteX0" fmla="*/ 44895 w 3477182"/>
              <a:gd name="connsiteY0" fmla="*/ 0 h 3247096"/>
              <a:gd name="connsiteX1" fmla="*/ 1564413 w 3477182"/>
              <a:gd name="connsiteY1" fmla="*/ 1438836 h 3247096"/>
              <a:gd name="connsiteX2" fmla="*/ 2154589 w 3477182"/>
              <a:gd name="connsiteY2" fmla="*/ 3138842 h 3247096"/>
              <a:gd name="connsiteX3" fmla="*/ 3470011 w 3477182"/>
              <a:gd name="connsiteY3" fmla="*/ 3059355 h 3247096"/>
              <a:gd name="connsiteX4" fmla="*/ 3477182 w 3477182"/>
              <a:gd name="connsiteY4" fmla="*/ 40341 h 3247096"/>
              <a:gd name="connsiteX5" fmla="*/ 44895 w 3477182"/>
              <a:gd name="connsiteY5" fmla="*/ 0 h 3247096"/>
              <a:gd name="connsiteX0" fmla="*/ 45797 w 3437444"/>
              <a:gd name="connsiteY0" fmla="*/ 10459 h 3206755"/>
              <a:gd name="connsiteX1" fmla="*/ 1524675 w 3437444"/>
              <a:gd name="connsiteY1" fmla="*/ 1398495 h 3206755"/>
              <a:gd name="connsiteX2" fmla="*/ 2114851 w 3437444"/>
              <a:gd name="connsiteY2" fmla="*/ 3098501 h 3206755"/>
              <a:gd name="connsiteX3" fmla="*/ 3430273 w 3437444"/>
              <a:gd name="connsiteY3" fmla="*/ 3019014 h 3206755"/>
              <a:gd name="connsiteX4" fmla="*/ 3437444 w 3437444"/>
              <a:gd name="connsiteY4" fmla="*/ 0 h 3206755"/>
              <a:gd name="connsiteX5" fmla="*/ 45797 w 3437444"/>
              <a:gd name="connsiteY5" fmla="*/ 10459 h 3206755"/>
              <a:gd name="connsiteX0" fmla="*/ 0 w 3391647"/>
              <a:gd name="connsiteY0" fmla="*/ 10459 h 3206755"/>
              <a:gd name="connsiteX1" fmla="*/ 1478878 w 3391647"/>
              <a:gd name="connsiteY1" fmla="*/ 1398495 h 3206755"/>
              <a:gd name="connsiteX2" fmla="*/ 2069054 w 3391647"/>
              <a:gd name="connsiteY2" fmla="*/ 3098501 h 3206755"/>
              <a:gd name="connsiteX3" fmla="*/ 3384476 w 3391647"/>
              <a:gd name="connsiteY3" fmla="*/ 3019014 h 3206755"/>
              <a:gd name="connsiteX4" fmla="*/ 3391647 w 3391647"/>
              <a:gd name="connsiteY4" fmla="*/ 0 h 3206755"/>
              <a:gd name="connsiteX5" fmla="*/ 0 w 3391647"/>
              <a:gd name="connsiteY5" fmla="*/ 10459 h 3206755"/>
              <a:gd name="connsiteX0" fmla="*/ 0 w 3391647"/>
              <a:gd name="connsiteY0" fmla="*/ 0 h 3247096"/>
              <a:gd name="connsiteX1" fmla="*/ 1478878 w 3391647"/>
              <a:gd name="connsiteY1" fmla="*/ 1438836 h 3247096"/>
              <a:gd name="connsiteX2" fmla="*/ 2069054 w 3391647"/>
              <a:gd name="connsiteY2" fmla="*/ 3138842 h 3247096"/>
              <a:gd name="connsiteX3" fmla="*/ 3384476 w 3391647"/>
              <a:gd name="connsiteY3" fmla="*/ 3059355 h 3247096"/>
              <a:gd name="connsiteX4" fmla="*/ 3391647 w 3391647"/>
              <a:gd name="connsiteY4" fmla="*/ 40341 h 3247096"/>
              <a:gd name="connsiteX5" fmla="*/ 0 w 3391647"/>
              <a:gd name="connsiteY5" fmla="*/ 0 h 3247096"/>
              <a:gd name="connsiteX0" fmla="*/ 0 w 3422127"/>
              <a:gd name="connsiteY0" fmla="*/ 20619 h 3206755"/>
              <a:gd name="connsiteX1" fmla="*/ 1509358 w 3422127"/>
              <a:gd name="connsiteY1" fmla="*/ 1398495 h 3206755"/>
              <a:gd name="connsiteX2" fmla="*/ 2099534 w 3422127"/>
              <a:gd name="connsiteY2" fmla="*/ 3098501 h 3206755"/>
              <a:gd name="connsiteX3" fmla="*/ 3414956 w 3422127"/>
              <a:gd name="connsiteY3" fmla="*/ 3019014 h 3206755"/>
              <a:gd name="connsiteX4" fmla="*/ 3422127 w 3422127"/>
              <a:gd name="connsiteY4" fmla="*/ 0 h 3206755"/>
              <a:gd name="connsiteX5" fmla="*/ 0 w 3422127"/>
              <a:gd name="connsiteY5" fmla="*/ 20619 h 3206755"/>
              <a:gd name="connsiteX0" fmla="*/ 0 w 3411967"/>
              <a:gd name="connsiteY0" fmla="*/ 299 h 3206755"/>
              <a:gd name="connsiteX1" fmla="*/ 1499198 w 3411967"/>
              <a:gd name="connsiteY1" fmla="*/ 1398495 h 3206755"/>
              <a:gd name="connsiteX2" fmla="*/ 2089374 w 3411967"/>
              <a:gd name="connsiteY2" fmla="*/ 3098501 h 3206755"/>
              <a:gd name="connsiteX3" fmla="*/ 3404796 w 3411967"/>
              <a:gd name="connsiteY3" fmla="*/ 3019014 h 3206755"/>
              <a:gd name="connsiteX4" fmla="*/ 3411967 w 3411967"/>
              <a:gd name="connsiteY4" fmla="*/ 0 h 3206755"/>
              <a:gd name="connsiteX5" fmla="*/ 0 w 3411967"/>
              <a:gd name="connsiteY5" fmla="*/ 299 h 3206755"/>
              <a:gd name="connsiteX0" fmla="*/ 0 w 3411967"/>
              <a:gd name="connsiteY0" fmla="*/ 299 h 3026119"/>
              <a:gd name="connsiteX1" fmla="*/ 1499198 w 3411967"/>
              <a:gd name="connsiteY1" fmla="*/ 1398495 h 3026119"/>
              <a:gd name="connsiteX2" fmla="*/ 2211294 w 3411967"/>
              <a:gd name="connsiteY2" fmla="*/ 2702261 h 3026119"/>
              <a:gd name="connsiteX3" fmla="*/ 3404796 w 3411967"/>
              <a:gd name="connsiteY3" fmla="*/ 3019014 h 3026119"/>
              <a:gd name="connsiteX4" fmla="*/ 3411967 w 3411967"/>
              <a:gd name="connsiteY4" fmla="*/ 0 h 3026119"/>
              <a:gd name="connsiteX5" fmla="*/ 0 w 3411967"/>
              <a:gd name="connsiteY5" fmla="*/ 299 h 30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1967" h="3026119">
                <a:moveTo>
                  <a:pt x="0" y="299"/>
                </a:moveTo>
                <a:cubicBezTo>
                  <a:pt x="187512" y="914102"/>
                  <a:pt x="1130649" y="948168"/>
                  <a:pt x="1499198" y="1398495"/>
                </a:cubicBezTo>
                <a:cubicBezTo>
                  <a:pt x="1867747" y="1848822"/>
                  <a:pt x="1893694" y="2432175"/>
                  <a:pt x="2211294" y="2702261"/>
                </a:cubicBezTo>
                <a:cubicBezTo>
                  <a:pt x="2528894" y="2972347"/>
                  <a:pt x="2942615" y="3052283"/>
                  <a:pt x="3404796" y="3019014"/>
                </a:cubicBezTo>
                <a:cubicBezTo>
                  <a:pt x="3407186" y="2012676"/>
                  <a:pt x="3409577" y="1006338"/>
                  <a:pt x="3411967" y="0"/>
                </a:cubicBezTo>
                <a:lnTo>
                  <a:pt x="0" y="299"/>
                </a:lnTo>
                <a:close/>
              </a:path>
            </a:pathLst>
          </a:custGeom>
          <a:solidFill>
            <a:srgbClr val="012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C6DE454F-0F04-A347-8AD3-89C1C33C2CD1}"/>
              </a:ext>
            </a:extLst>
          </p:cNvPr>
          <p:cNvSpPr/>
          <p:nvPr/>
        </p:nvSpPr>
        <p:spPr>
          <a:xfrm rot="10800000">
            <a:off x="0" y="3828201"/>
            <a:ext cx="3411967" cy="3026119"/>
          </a:xfrm>
          <a:custGeom>
            <a:avLst/>
            <a:gdLst>
              <a:gd name="connsiteX0" fmla="*/ 0 w 3496236"/>
              <a:gd name="connsiteY0" fmla="*/ 0 h 3039035"/>
              <a:gd name="connsiteX1" fmla="*/ 1506071 w 3496236"/>
              <a:gd name="connsiteY1" fmla="*/ 1331259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73306 w 3496236"/>
              <a:gd name="connsiteY1" fmla="*/ 1358154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4895 w 3541131"/>
              <a:gd name="connsiteY0" fmla="*/ 0 h 3138842"/>
              <a:gd name="connsiteX1" fmla="*/ 1564413 w 3541131"/>
              <a:gd name="connsiteY1" fmla="*/ 1438836 h 3138842"/>
              <a:gd name="connsiteX2" fmla="*/ 2154589 w 3541131"/>
              <a:gd name="connsiteY2" fmla="*/ 3138842 h 3138842"/>
              <a:gd name="connsiteX3" fmla="*/ 3541131 w 3541131"/>
              <a:gd name="connsiteY3" fmla="*/ 3039035 h 3138842"/>
              <a:gd name="connsiteX4" fmla="*/ 3487342 w 3541131"/>
              <a:gd name="connsiteY4" fmla="*/ 40341 h 3138842"/>
              <a:gd name="connsiteX5" fmla="*/ 44895 w 3541131"/>
              <a:gd name="connsiteY5" fmla="*/ 0 h 3138842"/>
              <a:gd name="connsiteX0" fmla="*/ 44895 w 3541131"/>
              <a:gd name="connsiteY0" fmla="*/ 0 h 3234775"/>
              <a:gd name="connsiteX1" fmla="*/ 1564413 w 3541131"/>
              <a:gd name="connsiteY1" fmla="*/ 1438836 h 3234775"/>
              <a:gd name="connsiteX2" fmla="*/ 2154589 w 3541131"/>
              <a:gd name="connsiteY2" fmla="*/ 3138842 h 3234775"/>
              <a:gd name="connsiteX3" fmla="*/ 3541131 w 3541131"/>
              <a:gd name="connsiteY3" fmla="*/ 3039035 h 3234775"/>
              <a:gd name="connsiteX4" fmla="*/ 3487342 w 3541131"/>
              <a:gd name="connsiteY4" fmla="*/ 40341 h 3234775"/>
              <a:gd name="connsiteX5" fmla="*/ 44895 w 3541131"/>
              <a:gd name="connsiteY5" fmla="*/ 0 h 3234775"/>
              <a:gd name="connsiteX0" fmla="*/ 44895 w 3487342"/>
              <a:gd name="connsiteY0" fmla="*/ 0 h 3244268"/>
              <a:gd name="connsiteX1" fmla="*/ 1564413 w 3487342"/>
              <a:gd name="connsiteY1" fmla="*/ 1438836 h 3244268"/>
              <a:gd name="connsiteX2" fmla="*/ 2154589 w 3487342"/>
              <a:gd name="connsiteY2" fmla="*/ 3138842 h 3244268"/>
              <a:gd name="connsiteX3" fmla="*/ 3449691 w 3487342"/>
              <a:gd name="connsiteY3" fmla="*/ 3049195 h 3244268"/>
              <a:gd name="connsiteX4" fmla="*/ 3487342 w 3487342"/>
              <a:gd name="connsiteY4" fmla="*/ 40341 h 3244268"/>
              <a:gd name="connsiteX5" fmla="*/ 44895 w 3487342"/>
              <a:gd name="connsiteY5" fmla="*/ 0 h 3244268"/>
              <a:gd name="connsiteX0" fmla="*/ 44895 w 3449691"/>
              <a:gd name="connsiteY0" fmla="*/ 0 h 3244268"/>
              <a:gd name="connsiteX1" fmla="*/ 1564413 w 3449691"/>
              <a:gd name="connsiteY1" fmla="*/ 1438836 h 3244268"/>
              <a:gd name="connsiteX2" fmla="*/ 2154589 w 3449691"/>
              <a:gd name="connsiteY2" fmla="*/ 3138842 h 3244268"/>
              <a:gd name="connsiteX3" fmla="*/ 3449691 w 3449691"/>
              <a:gd name="connsiteY3" fmla="*/ 3049195 h 3244268"/>
              <a:gd name="connsiteX4" fmla="*/ 3070782 w 3449691"/>
              <a:gd name="connsiteY4" fmla="*/ 334981 h 3244268"/>
              <a:gd name="connsiteX5" fmla="*/ 44895 w 3449691"/>
              <a:gd name="connsiteY5" fmla="*/ 0 h 3244268"/>
              <a:gd name="connsiteX0" fmla="*/ 44895 w 3477182"/>
              <a:gd name="connsiteY0" fmla="*/ 0 h 3244268"/>
              <a:gd name="connsiteX1" fmla="*/ 1564413 w 3477182"/>
              <a:gd name="connsiteY1" fmla="*/ 1438836 h 3244268"/>
              <a:gd name="connsiteX2" fmla="*/ 2154589 w 3477182"/>
              <a:gd name="connsiteY2" fmla="*/ 3138842 h 3244268"/>
              <a:gd name="connsiteX3" fmla="*/ 3449691 w 3477182"/>
              <a:gd name="connsiteY3" fmla="*/ 3049195 h 3244268"/>
              <a:gd name="connsiteX4" fmla="*/ 3477182 w 3477182"/>
              <a:gd name="connsiteY4" fmla="*/ 40341 h 3244268"/>
              <a:gd name="connsiteX5" fmla="*/ 44895 w 3477182"/>
              <a:gd name="connsiteY5" fmla="*/ 0 h 3244268"/>
              <a:gd name="connsiteX0" fmla="*/ 44895 w 3520811"/>
              <a:gd name="connsiteY0" fmla="*/ 0 h 3244268"/>
              <a:gd name="connsiteX1" fmla="*/ 1564413 w 3520811"/>
              <a:gd name="connsiteY1" fmla="*/ 1438836 h 3244268"/>
              <a:gd name="connsiteX2" fmla="*/ 2154589 w 3520811"/>
              <a:gd name="connsiteY2" fmla="*/ 3138842 h 3244268"/>
              <a:gd name="connsiteX3" fmla="*/ 3520811 w 3520811"/>
              <a:gd name="connsiteY3" fmla="*/ 3049195 h 3244268"/>
              <a:gd name="connsiteX4" fmla="*/ 3477182 w 3520811"/>
              <a:gd name="connsiteY4" fmla="*/ 40341 h 3244268"/>
              <a:gd name="connsiteX5" fmla="*/ 44895 w 3520811"/>
              <a:gd name="connsiteY5" fmla="*/ 0 h 3244268"/>
              <a:gd name="connsiteX0" fmla="*/ 44895 w 3477182"/>
              <a:gd name="connsiteY0" fmla="*/ 0 h 3247096"/>
              <a:gd name="connsiteX1" fmla="*/ 1564413 w 3477182"/>
              <a:gd name="connsiteY1" fmla="*/ 1438836 h 3247096"/>
              <a:gd name="connsiteX2" fmla="*/ 2154589 w 3477182"/>
              <a:gd name="connsiteY2" fmla="*/ 3138842 h 3247096"/>
              <a:gd name="connsiteX3" fmla="*/ 3470011 w 3477182"/>
              <a:gd name="connsiteY3" fmla="*/ 3059355 h 3247096"/>
              <a:gd name="connsiteX4" fmla="*/ 3477182 w 3477182"/>
              <a:gd name="connsiteY4" fmla="*/ 40341 h 3247096"/>
              <a:gd name="connsiteX5" fmla="*/ 44895 w 3477182"/>
              <a:gd name="connsiteY5" fmla="*/ 0 h 3247096"/>
              <a:gd name="connsiteX0" fmla="*/ 45797 w 3437444"/>
              <a:gd name="connsiteY0" fmla="*/ 10459 h 3206755"/>
              <a:gd name="connsiteX1" fmla="*/ 1524675 w 3437444"/>
              <a:gd name="connsiteY1" fmla="*/ 1398495 h 3206755"/>
              <a:gd name="connsiteX2" fmla="*/ 2114851 w 3437444"/>
              <a:gd name="connsiteY2" fmla="*/ 3098501 h 3206755"/>
              <a:gd name="connsiteX3" fmla="*/ 3430273 w 3437444"/>
              <a:gd name="connsiteY3" fmla="*/ 3019014 h 3206755"/>
              <a:gd name="connsiteX4" fmla="*/ 3437444 w 3437444"/>
              <a:gd name="connsiteY4" fmla="*/ 0 h 3206755"/>
              <a:gd name="connsiteX5" fmla="*/ 45797 w 3437444"/>
              <a:gd name="connsiteY5" fmla="*/ 10459 h 3206755"/>
              <a:gd name="connsiteX0" fmla="*/ 0 w 3391647"/>
              <a:gd name="connsiteY0" fmla="*/ 10459 h 3206755"/>
              <a:gd name="connsiteX1" fmla="*/ 1478878 w 3391647"/>
              <a:gd name="connsiteY1" fmla="*/ 1398495 h 3206755"/>
              <a:gd name="connsiteX2" fmla="*/ 2069054 w 3391647"/>
              <a:gd name="connsiteY2" fmla="*/ 3098501 h 3206755"/>
              <a:gd name="connsiteX3" fmla="*/ 3384476 w 3391647"/>
              <a:gd name="connsiteY3" fmla="*/ 3019014 h 3206755"/>
              <a:gd name="connsiteX4" fmla="*/ 3391647 w 3391647"/>
              <a:gd name="connsiteY4" fmla="*/ 0 h 3206755"/>
              <a:gd name="connsiteX5" fmla="*/ 0 w 3391647"/>
              <a:gd name="connsiteY5" fmla="*/ 10459 h 3206755"/>
              <a:gd name="connsiteX0" fmla="*/ 0 w 3391647"/>
              <a:gd name="connsiteY0" fmla="*/ 0 h 3247096"/>
              <a:gd name="connsiteX1" fmla="*/ 1478878 w 3391647"/>
              <a:gd name="connsiteY1" fmla="*/ 1438836 h 3247096"/>
              <a:gd name="connsiteX2" fmla="*/ 2069054 w 3391647"/>
              <a:gd name="connsiteY2" fmla="*/ 3138842 h 3247096"/>
              <a:gd name="connsiteX3" fmla="*/ 3384476 w 3391647"/>
              <a:gd name="connsiteY3" fmla="*/ 3059355 h 3247096"/>
              <a:gd name="connsiteX4" fmla="*/ 3391647 w 3391647"/>
              <a:gd name="connsiteY4" fmla="*/ 40341 h 3247096"/>
              <a:gd name="connsiteX5" fmla="*/ 0 w 3391647"/>
              <a:gd name="connsiteY5" fmla="*/ 0 h 3247096"/>
              <a:gd name="connsiteX0" fmla="*/ 0 w 3422127"/>
              <a:gd name="connsiteY0" fmla="*/ 20619 h 3206755"/>
              <a:gd name="connsiteX1" fmla="*/ 1509358 w 3422127"/>
              <a:gd name="connsiteY1" fmla="*/ 1398495 h 3206755"/>
              <a:gd name="connsiteX2" fmla="*/ 2099534 w 3422127"/>
              <a:gd name="connsiteY2" fmla="*/ 3098501 h 3206755"/>
              <a:gd name="connsiteX3" fmla="*/ 3414956 w 3422127"/>
              <a:gd name="connsiteY3" fmla="*/ 3019014 h 3206755"/>
              <a:gd name="connsiteX4" fmla="*/ 3422127 w 3422127"/>
              <a:gd name="connsiteY4" fmla="*/ 0 h 3206755"/>
              <a:gd name="connsiteX5" fmla="*/ 0 w 3422127"/>
              <a:gd name="connsiteY5" fmla="*/ 20619 h 3206755"/>
              <a:gd name="connsiteX0" fmla="*/ 0 w 3411967"/>
              <a:gd name="connsiteY0" fmla="*/ 299 h 3206755"/>
              <a:gd name="connsiteX1" fmla="*/ 1499198 w 3411967"/>
              <a:gd name="connsiteY1" fmla="*/ 1398495 h 3206755"/>
              <a:gd name="connsiteX2" fmla="*/ 2089374 w 3411967"/>
              <a:gd name="connsiteY2" fmla="*/ 3098501 h 3206755"/>
              <a:gd name="connsiteX3" fmla="*/ 3404796 w 3411967"/>
              <a:gd name="connsiteY3" fmla="*/ 3019014 h 3206755"/>
              <a:gd name="connsiteX4" fmla="*/ 3411967 w 3411967"/>
              <a:gd name="connsiteY4" fmla="*/ 0 h 3206755"/>
              <a:gd name="connsiteX5" fmla="*/ 0 w 3411967"/>
              <a:gd name="connsiteY5" fmla="*/ 299 h 3206755"/>
              <a:gd name="connsiteX0" fmla="*/ 0 w 3411967"/>
              <a:gd name="connsiteY0" fmla="*/ 299 h 3026119"/>
              <a:gd name="connsiteX1" fmla="*/ 1499198 w 3411967"/>
              <a:gd name="connsiteY1" fmla="*/ 1398495 h 3026119"/>
              <a:gd name="connsiteX2" fmla="*/ 2211294 w 3411967"/>
              <a:gd name="connsiteY2" fmla="*/ 2702261 h 3026119"/>
              <a:gd name="connsiteX3" fmla="*/ 3404796 w 3411967"/>
              <a:gd name="connsiteY3" fmla="*/ 3019014 h 3026119"/>
              <a:gd name="connsiteX4" fmla="*/ 3411967 w 3411967"/>
              <a:gd name="connsiteY4" fmla="*/ 0 h 3026119"/>
              <a:gd name="connsiteX5" fmla="*/ 0 w 3411967"/>
              <a:gd name="connsiteY5" fmla="*/ 299 h 30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1967" h="3026119">
                <a:moveTo>
                  <a:pt x="0" y="299"/>
                </a:moveTo>
                <a:cubicBezTo>
                  <a:pt x="187512" y="914102"/>
                  <a:pt x="1130649" y="948168"/>
                  <a:pt x="1499198" y="1398495"/>
                </a:cubicBezTo>
                <a:cubicBezTo>
                  <a:pt x="1867747" y="1848822"/>
                  <a:pt x="1893694" y="2432175"/>
                  <a:pt x="2211294" y="2702261"/>
                </a:cubicBezTo>
                <a:cubicBezTo>
                  <a:pt x="2528894" y="2972347"/>
                  <a:pt x="2942615" y="3052283"/>
                  <a:pt x="3404796" y="3019014"/>
                </a:cubicBezTo>
                <a:cubicBezTo>
                  <a:pt x="3407186" y="2012676"/>
                  <a:pt x="3409577" y="1006338"/>
                  <a:pt x="3411967" y="0"/>
                </a:cubicBezTo>
                <a:lnTo>
                  <a:pt x="0" y="299"/>
                </a:lnTo>
                <a:close/>
              </a:path>
            </a:pathLst>
          </a:custGeom>
          <a:solidFill>
            <a:srgbClr val="012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DA0C330-5589-4E31-A3B2-F2AC0BF90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140" y="6343814"/>
            <a:ext cx="769811" cy="296912"/>
          </a:xfrm>
          <a:prstGeom prst="rect">
            <a:avLst/>
          </a:prstGeom>
        </p:spPr>
      </p:pic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7A2C4B8F-7C22-40FC-9273-4AA38113B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84" y="6397592"/>
            <a:ext cx="950079" cy="241270"/>
          </a:xfrm>
          <a:prstGeom prst="rect">
            <a:avLst/>
          </a:prstGeom>
        </p:spPr>
      </p:pic>
      <p:pic>
        <p:nvPicPr>
          <p:cNvPr id="11" name="Picture 8" descr="Logo&#10;&#10;Description automatically generated">
            <a:extLst>
              <a:ext uri="{FF2B5EF4-FFF2-40B4-BE49-F238E27FC236}">
                <a16:creationId xmlns:a16="http://schemas.microsoft.com/office/drawing/2014/main" id="{D397F51C-F750-4846-9F3A-EC5AD92CA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014" y="6275342"/>
            <a:ext cx="921536" cy="446087"/>
          </a:xfrm>
          <a:prstGeom prst="rect">
            <a:avLst/>
          </a:prstGeom>
        </p:spPr>
      </p:pic>
      <p:pic>
        <p:nvPicPr>
          <p:cNvPr id="15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498D557E-2915-47C2-8439-D4927F7F0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1581" y="6270726"/>
            <a:ext cx="741082" cy="477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82" y="5491"/>
            <a:ext cx="4036513" cy="60481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C4593F4-22F4-F94E-9CEA-A4B73662F7E0}"/>
              </a:ext>
            </a:extLst>
          </p:cNvPr>
          <p:cNvSpPr txBox="1"/>
          <p:nvPr/>
        </p:nvSpPr>
        <p:spPr>
          <a:xfrm>
            <a:off x="1014159" y="1940185"/>
            <a:ext cx="4406445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Proxima Nova Light"/>
              </a:rPr>
              <a:t>National Twenty-Eight Hour Law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/>
              </a:rPr>
              <a:t>Carriers to provide food, water, rest every 28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/>
              </a:rPr>
              <a:t>Land transport of animals across state lines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/>
              </a:rPr>
              <a:t>Only pigs, sheep, and cattle (also equines for slaughter)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/>
              </a:rPr>
              <a:t>Time may be extended</a:t>
            </a:r>
            <a:br>
              <a:rPr lang="en-AU" sz="2000" dirty="0">
                <a:solidFill>
                  <a:schemeClr val="bg1"/>
                </a:solidFill>
                <a:latin typeface="Proxima Nova Light"/>
              </a:rPr>
            </a:br>
            <a:endParaRPr lang="en-AU" sz="2000" dirty="0">
              <a:solidFill>
                <a:schemeClr val="bg1"/>
              </a:solidFill>
              <a:latin typeface="Proxima Nova Light"/>
            </a:endParaRPr>
          </a:p>
          <a:p>
            <a:r>
              <a:rPr lang="en-AU" sz="2000" dirty="0">
                <a:solidFill>
                  <a:schemeClr val="bg1"/>
                </a:solidFill>
                <a:latin typeface="Proxima Nova Light"/>
              </a:rPr>
              <a:t>Fragmented state laws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  <a:latin typeface="Proxima Nova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85674" y="5864266"/>
            <a:ext cx="141256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600" dirty="0">
                <a:solidFill>
                  <a:schemeClr val="bg1"/>
                </a:solidFill>
              </a:rPr>
              <a:t>Jo-Anne McArthur / We Animals Media</a:t>
            </a:r>
          </a:p>
        </p:txBody>
      </p:sp>
    </p:spTree>
    <p:extLst>
      <p:ext uri="{BB962C8B-B14F-4D97-AF65-F5344CB8AC3E}">
        <p14:creationId xmlns:p14="http://schemas.microsoft.com/office/powerpoint/2010/main" val="3287383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45">
            <a:extLst>
              <a:ext uri="{FF2B5EF4-FFF2-40B4-BE49-F238E27FC236}">
                <a16:creationId xmlns:a16="http://schemas.microsoft.com/office/drawing/2014/main" id="{C6DE454F-0F04-A347-8AD3-89C1C33C2CD1}"/>
              </a:ext>
            </a:extLst>
          </p:cNvPr>
          <p:cNvSpPr/>
          <p:nvPr/>
        </p:nvSpPr>
        <p:spPr>
          <a:xfrm rot="10800000">
            <a:off x="0" y="3828201"/>
            <a:ext cx="3411967" cy="3026119"/>
          </a:xfrm>
          <a:custGeom>
            <a:avLst/>
            <a:gdLst>
              <a:gd name="connsiteX0" fmla="*/ 0 w 3496236"/>
              <a:gd name="connsiteY0" fmla="*/ 0 h 3039035"/>
              <a:gd name="connsiteX1" fmla="*/ 1506071 w 3496236"/>
              <a:gd name="connsiteY1" fmla="*/ 1331259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73306 w 3496236"/>
              <a:gd name="connsiteY1" fmla="*/ 1358154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4895 w 3541131"/>
              <a:gd name="connsiteY0" fmla="*/ 0 h 3138842"/>
              <a:gd name="connsiteX1" fmla="*/ 1564413 w 3541131"/>
              <a:gd name="connsiteY1" fmla="*/ 1438836 h 3138842"/>
              <a:gd name="connsiteX2" fmla="*/ 2154589 w 3541131"/>
              <a:gd name="connsiteY2" fmla="*/ 3138842 h 3138842"/>
              <a:gd name="connsiteX3" fmla="*/ 3541131 w 3541131"/>
              <a:gd name="connsiteY3" fmla="*/ 3039035 h 3138842"/>
              <a:gd name="connsiteX4" fmla="*/ 3487342 w 3541131"/>
              <a:gd name="connsiteY4" fmla="*/ 40341 h 3138842"/>
              <a:gd name="connsiteX5" fmla="*/ 44895 w 3541131"/>
              <a:gd name="connsiteY5" fmla="*/ 0 h 3138842"/>
              <a:gd name="connsiteX0" fmla="*/ 44895 w 3541131"/>
              <a:gd name="connsiteY0" fmla="*/ 0 h 3234775"/>
              <a:gd name="connsiteX1" fmla="*/ 1564413 w 3541131"/>
              <a:gd name="connsiteY1" fmla="*/ 1438836 h 3234775"/>
              <a:gd name="connsiteX2" fmla="*/ 2154589 w 3541131"/>
              <a:gd name="connsiteY2" fmla="*/ 3138842 h 3234775"/>
              <a:gd name="connsiteX3" fmla="*/ 3541131 w 3541131"/>
              <a:gd name="connsiteY3" fmla="*/ 3039035 h 3234775"/>
              <a:gd name="connsiteX4" fmla="*/ 3487342 w 3541131"/>
              <a:gd name="connsiteY4" fmla="*/ 40341 h 3234775"/>
              <a:gd name="connsiteX5" fmla="*/ 44895 w 3541131"/>
              <a:gd name="connsiteY5" fmla="*/ 0 h 3234775"/>
              <a:gd name="connsiteX0" fmla="*/ 44895 w 3487342"/>
              <a:gd name="connsiteY0" fmla="*/ 0 h 3244268"/>
              <a:gd name="connsiteX1" fmla="*/ 1564413 w 3487342"/>
              <a:gd name="connsiteY1" fmla="*/ 1438836 h 3244268"/>
              <a:gd name="connsiteX2" fmla="*/ 2154589 w 3487342"/>
              <a:gd name="connsiteY2" fmla="*/ 3138842 h 3244268"/>
              <a:gd name="connsiteX3" fmla="*/ 3449691 w 3487342"/>
              <a:gd name="connsiteY3" fmla="*/ 3049195 h 3244268"/>
              <a:gd name="connsiteX4" fmla="*/ 3487342 w 3487342"/>
              <a:gd name="connsiteY4" fmla="*/ 40341 h 3244268"/>
              <a:gd name="connsiteX5" fmla="*/ 44895 w 3487342"/>
              <a:gd name="connsiteY5" fmla="*/ 0 h 3244268"/>
              <a:gd name="connsiteX0" fmla="*/ 44895 w 3449691"/>
              <a:gd name="connsiteY0" fmla="*/ 0 h 3244268"/>
              <a:gd name="connsiteX1" fmla="*/ 1564413 w 3449691"/>
              <a:gd name="connsiteY1" fmla="*/ 1438836 h 3244268"/>
              <a:gd name="connsiteX2" fmla="*/ 2154589 w 3449691"/>
              <a:gd name="connsiteY2" fmla="*/ 3138842 h 3244268"/>
              <a:gd name="connsiteX3" fmla="*/ 3449691 w 3449691"/>
              <a:gd name="connsiteY3" fmla="*/ 3049195 h 3244268"/>
              <a:gd name="connsiteX4" fmla="*/ 3070782 w 3449691"/>
              <a:gd name="connsiteY4" fmla="*/ 334981 h 3244268"/>
              <a:gd name="connsiteX5" fmla="*/ 44895 w 3449691"/>
              <a:gd name="connsiteY5" fmla="*/ 0 h 3244268"/>
              <a:gd name="connsiteX0" fmla="*/ 44895 w 3477182"/>
              <a:gd name="connsiteY0" fmla="*/ 0 h 3244268"/>
              <a:gd name="connsiteX1" fmla="*/ 1564413 w 3477182"/>
              <a:gd name="connsiteY1" fmla="*/ 1438836 h 3244268"/>
              <a:gd name="connsiteX2" fmla="*/ 2154589 w 3477182"/>
              <a:gd name="connsiteY2" fmla="*/ 3138842 h 3244268"/>
              <a:gd name="connsiteX3" fmla="*/ 3449691 w 3477182"/>
              <a:gd name="connsiteY3" fmla="*/ 3049195 h 3244268"/>
              <a:gd name="connsiteX4" fmla="*/ 3477182 w 3477182"/>
              <a:gd name="connsiteY4" fmla="*/ 40341 h 3244268"/>
              <a:gd name="connsiteX5" fmla="*/ 44895 w 3477182"/>
              <a:gd name="connsiteY5" fmla="*/ 0 h 3244268"/>
              <a:gd name="connsiteX0" fmla="*/ 44895 w 3520811"/>
              <a:gd name="connsiteY0" fmla="*/ 0 h 3244268"/>
              <a:gd name="connsiteX1" fmla="*/ 1564413 w 3520811"/>
              <a:gd name="connsiteY1" fmla="*/ 1438836 h 3244268"/>
              <a:gd name="connsiteX2" fmla="*/ 2154589 w 3520811"/>
              <a:gd name="connsiteY2" fmla="*/ 3138842 h 3244268"/>
              <a:gd name="connsiteX3" fmla="*/ 3520811 w 3520811"/>
              <a:gd name="connsiteY3" fmla="*/ 3049195 h 3244268"/>
              <a:gd name="connsiteX4" fmla="*/ 3477182 w 3520811"/>
              <a:gd name="connsiteY4" fmla="*/ 40341 h 3244268"/>
              <a:gd name="connsiteX5" fmla="*/ 44895 w 3520811"/>
              <a:gd name="connsiteY5" fmla="*/ 0 h 3244268"/>
              <a:gd name="connsiteX0" fmla="*/ 44895 w 3477182"/>
              <a:gd name="connsiteY0" fmla="*/ 0 h 3247096"/>
              <a:gd name="connsiteX1" fmla="*/ 1564413 w 3477182"/>
              <a:gd name="connsiteY1" fmla="*/ 1438836 h 3247096"/>
              <a:gd name="connsiteX2" fmla="*/ 2154589 w 3477182"/>
              <a:gd name="connsiteY2" fmla="*/ 3138842 h 3247096"/>
              <a:gd name="connsiteX3" fmla="*/ 3470011 w 3477182"/>
              <a:gd name="connsiteY3" fmla="*/ 3059355 h 3247096"/>
              <a:gd name="connsiteX4" fmla="*/ 3477182 w 3477182"/>
              <a:gd name="connsiteY4" fmla="*/ 40341 h 3247096"/>
              <a:gd name="connsiteX5" fmla="*/ 44895 w 3477182"/>
              <a:gd name="connsiteY5" fmla="*/ 0 h 3247096"/>
              <a:gd name="connsiteX0" fmla="*/ 45797 w 3437444"/>
              <a:gd name="connsiteY0" fmla="*/ 10459 h 3206755"/>
              <a:gd name="connsiteX1" fmla="*/ 1524675 w 3437444"/>
              <a:gd name="connsiteY1" fmla="*/ 1398495 h 3206755"/>
              <a:gd name="connsiteX2" fmla="*/ 2114851 w 3437444"/>
              <a:gd name="connsiteY2" fmla="*/ 3098501 h 3206755"/>
              <a:gd name="connsiteX3" fmla="*/ 3430273 w 3437444"/>
              <a:gd name="connsiteY3" fmla="*/ 3019014 h 3206755"/>
              <a:gd name="connsiteX4" fmla="*/ 3437444 w 3437444"/>
              <a:gd name="connsiteY4" fmla="*/ 0 h 3206755"/>
              <a:gd name="connsiteX5" fmla="*/ 45797 w 3437444"/>
              <a:gd name="connsiteY5" fmla="*/ 10459 h 3206755"/>
              <a:gd name="connsiteX0" fmla="*/ 0 w 3391647"/>
              <a:gd name="connsiteY0" fmla="*/ 10459 h 3206755"/>
              <a:gd name="connsiteX1" fmla="*/ 1478878 w 3391647"/>
              <a:gd name="connsiteY1" fmla="*/ 1398495 h 3206755"/>
              <a:gd name="connsiteX2" fmla="*/ 2069054 w 3391647"/>
              <a:gd name="connsiteY2" fmla="*/ 3098501 h 3206755"/>
              <a:gd name="connsiteX3" fmla="*/ 3384476 w 3391647"/>
              <a:gd name="connsiteY3" fmla="*/ 3019014 h 3206755"/>
              <a:gd name="connsiteX4" fmla="*/ 3391647 w 3391647"/>
              <a:gd name="connsiteY4" fmla="*/ 0 h 3206755"/>
              <a:gd name="connsiteX5" fmla="*/ 0 w 3391647"/>
              <a:gd name="connsiteY5" fmla="*/ 10459 h 3206755"/>
              <a:gd name="connsiteX0" fmla="*/ 0 w 3391647"/>
              <a:gd name="connsiteY0" fmla="*/ 0 h 3247096"/>
              <a:gd name="connsiteX1" fmla="*/ 1478878 w 3391647"/>
              <a:gd name="connsiteY1" fmla="*/ 1438836 h 3247096"/>
              <a:gd name="connsiteX2" fmla="*/ 2069054 w 3391647"/>
              <a:gd name="connsiteY2" fmla="*/ 3138842 h 3247096"/>
              <a:gd name="connsiteX3" fmla="*/ 3384476 w 3391647"/>
              <a:gd name="connsiteY3" fmla="*/ 3059355 h 3247096"/>
              <a:gd name="connsiteX4" fmla="*/ 3391647 w 3391647"/>
              <a:gd name="connsiteY4" fmla="*/ 40341 h 3247096"/>
              <a:gd name="connsiteX5" fmla="*/ 0 w 3391647"/>
              <a:gd name="connsiteY5" fmla="*/ 0 h 3247096"/>
              <a:gd name="connsiteX0" fmla="*/ 0 w 3422127"/>
              <a:gd name="connsiteY0" fmla="*/ 20619 h 3206755"/>
              <a:gd name="connsiteX1" fmla="*/ 1509358 w 3422127"/>
              <a:gd name="connsiteY1" fmla="*/ 1398495 h 3206755"/>
              <a:gd name="connsiteX2" fmla="*/ 2099534 w 3422127"/>
              <a:gd name="connsiteY2" fmla="*/ 3098501 h 3206755"/>
              <a:gd name="connsiteX3" fmla="*/ 3414956 w 3422127"/>
              <a:gd name="connsiteY3" fmla="*/ 3019014 h 3206755"/>
              <a:gd name="connsiteX4" fmla="*/ 3422127 w 3422127"/>
              <a:gd name="connsiteY4" fmla="*/ 0 h 3206755"/>
              <a:gd name="connsiteX5" fmla="*/ 0 w 3422127"/>
              <a:gd name="connsiteY5" fmla="*/ 20619 h 3206755"/>
              <a:gd name="connsiteX0" fmla="*/ 0 w 3411967"/>
              <a:gd name="connsiteY0" fmla="*/ 299 h 3206755"/>
              <a:gd name="connsiteX1" fmla="*/ 1499198 w 3411967"/>
              <a:gd name="connsiteY1" fmla="*/ 1398495 h 3206755"/>
              <a:gd name="connsiteX2" fmla="*/ 2089374 w 3411967"/>
              <a:gd name="connsiteY2" fmla="*/ 3098501 h 3206755"/>
              <a:gd name="connsiteX3" fmla="*/ 3404796 w 3411967"/>
              <a:gd name="connsiteY3" fmla="*/ 3019014 h 3206755"/>
              <a:gd name="connsiteX4" fmla="*/ 3411967 w 3411967"/>
              <a:gd name="connsiteY4" fmla="*/ 0 h 3206755"/>
              <a:gd name="connsiteX5" fmla="*/ 0 w 3411967"/>
              <a:gd name="connsiteY5" fmla="*/ 299 h 3206755"/>
              <a:gd name="connsiteX0" fmla="*/ 0 w 3411967"/>
              <a:gd name="connsiteY0" fmla="*/ 299 h 3026119"/>
              <a:gd name="connsiteX1" fmla="*/ 1499198 w 3411967"/>
              <a:gd name="connsiteY1" fmla="*/ 1398495 h 3026119"/>
              <a:gd name="connsiteX2" fmla="*/ 2211294 w 3411967"/>
              <a:gd name="connsiteY2" fmla="*/ 2702261 h 3026119"/>
              <a:gd name="connsiteX3" fmla="*/ 3404796 w 3411967"/>
              <a:gd name="connsiteY3" fmla="*/ 3019014 h 3026119"/>
              <a:gd name="connsiteX4" fmla="*/ 3411967 w 3411967"/>
              <a:gd name="connsiteY4" fmla="*/ 0 h 3026119"/>
              <a:gd name="connsiteX5" fmla="*/ 0 w 3411967"/>
              <a:gd name="connsiteY5" fmla="*/ 299 h 30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1967" h="3026119">
                <a:moveTo>
                  <a:pt x="0" y="299"/>
                </a:moveTo>
                <a:cubicBezTo>
                  <a:pt x="187512" y="914102"/>
                  <a:pt x="1130649" y="948168"/>
                  <a:pt x="1499198" y="1398495"/>
                </a:cubicBezTo>
                <a:cubicBezTo>
                  <a:pt x="1867747" y="1848822"/>
                  <a:pt x="1893694" y="2432175"/>
                  <a:pt x="2211294" y="2702261"/>
                </a:cubicBezTo>
                <a:cubicBezTo>
                  <a:pt x="2528894" y="2972347"/>
                  <a:pt x="2942615" y="3052283"/>
                  <a:pt x="3404796" y="3019014"/>
                </a:cubicBezTo>
                <a:cubicBezTo>
                  <a:pt x="3407186" y="2012676"/>
                  <a:pt x="3409577" y="1006338"/>
                  <a:pt x="3411967" y="0"/>
                </a:cubicBezTo>
                <a:lnTo>
                  <a:pt x="0" y="299"/>
                </a:lnTo>
                <a:close/>
              </a:path>
            </a:pathLst>
          </a:custGeom>
          <a:solidFill>
            <a:srgbClr val="012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61F148-E23E-4340-A2EA-53F0C2018DFD}"/>
              </a:ext>
            </a:extLst>
          </p:cNvPr>
          <p:cNvCxnSpPr/>
          <p:nvPr/>
        </p:nvCxnSpPr>
        <p:spPr>
          <a:xfrm>
            <a:off x="665922" y="606287"/>
            <a:ext cx="0" cy="574481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DCD7F045-E679-254F-AAB7-170AC1340F53}"/>
              </a:ext>
            </a:extLst>
          </p:cNvPr>
          <p:cNvSpPr/>
          <p:nvPr/>
        </p:nvSpPr>
        <p:spPr>
          <a:xfrm>
            <a:off x="1108760" y="971201"/>
            <a:ext cx="4992782" cy="757099"/>
          </a:xfrm>
          <a:prstGeom prst="rect">
            <a:avLst/>
          </a:prstGeom>
          <a:solidFill>
            <a:srgbClr val="CE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B533E7-D09D-0045-B806-D366B60AFFC5}"/>
              </a:ext>
            </a:extLst>
          </p:cNvPr>
          <p:cNvSpPr txBox="1"/>
          <p:nvPr/>
        </p:nvSpPr>
        <p:spPr>
          <a:xfrm>
            <a:off x="1108761" y="1063608"/>
            <a:ext cx="51788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1284A"/>
                </a:solidFill>
                <a:latin typeface="Oswald"/>
              </a:rPr>
              <a:t>LAW: SLAUGHTER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4593F4-22F4-F94E-9CEA-A4B73662F7E0}"/>
              </a:ext>
            </a:extLst>
          </p:cNvPr>
          <p:cNvSpPr txBox="1"/>
          <p:nvPr/>
        </p:nvSpPr>
        <p:spPr>
          <a:xfrm>
            <a:off x="1028509" y="2215346"/>
            <a:ext cx="548035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Proxima Nova Light"/>
              </a:rPr>
              <a:t>1906: Federal Meat Inspection Act (FMIA)</a:t>
            </a:r>
          </a:p>
          <a:p>
            <a:r>
              <a:rPr lang="en-AU" sz="2000" dirty="0">
                <a:solidFill>
                  <a:schemeClr val="bg1"/>
                </a:solidFill>
                <a:latin typeface="Proxima Nova Light"/>
              </a:rPr>
              <a:t>1957: Poultry Production Inspection Act (PPIA) </a:t>
            </a:r>
          </a:p>
          <a:p>
            <a:r>
              <a:rPr lang="en-AU" sz="2000" dirty="0">
                <a:solidFill>
                  <a:schemeClr val="bg1"/>
                </a:solidFill>
                <a:latin typeface="Proxima Nova Light"/>
              </a:rPr>
              <a:t>1958: Humane Methods of Slaughter Act (HMSA)</a:t>
            </a:r>
          </a:p>
          <a:p>
            <a:r>
              <a:rPr lang="en-AU" sz="2000" dirty="0">
                <a:solidFill>
                  <a:schemeClr val="bg1"/>
                </a:solidFill>
                <a:latin typeface="Proxima Nova Light"/>
              </a:rPr>
              <a:t>1978: Humane Methods of Slaughter Act Amendment</a:t>
            </a:r>
          </a:p>
          <a:p>
            <a:r>
              <a:rPr lang="en-AU" sz="2000" dirty="0">
                <a:solidFill>
                  <a:schemeClr val="bg1"/>
                </a:solidFill>
                <a:latin typeface="Proxima Nova Light"/>
              </a:rPr>
              <a:t>2005: Federal Meat Inspection Act Amendment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F7A302A-16FC-CD4A-9A61-1D7419771000}"/>
              </a:ext>
            </a:extLst>
          </p:cNvPr>
          <p:cNvSpPr/>
          <p:nvPr/>
        </p:nvSpPr>
        <p:spPr>
          <a:xfrm>
            <a:off x="8787801" y="3470"/>
            <a:ext cx="3411967" cy="3026119"/>
          </a:xfrm>
          <a:custGeom>
            <a:avLst/>
            <a:gdLst>
              <a:gd name="connsiteX0" fmla="*/ 0 w 3496236"/>
              <a:gd name="connsiteY0" fmla="*/ 0 h 3039035"/>
              <a:gd name="connsiteX1" fmla="*/ 1506071 w 3496236"/>
              <a:gd name="connsiteY1" fmla="*/ 1331259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492624 w 3496236"/>
              <a:gd name="connsiteY1" fmla="*/ 1506071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73306 w 3496236"/>
              <a:gd name="connsiteY1" fmla="*/ 1358154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272553 w 3496236"/>
              <a:gd name="connsiteY2" fmla="*/ 2649070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0 w 3496236"/>
              <a:gd name="connsiteY0" fmla="*/ 0 h 3039035"/>
              <a:gd name="connsiteX1" fmla="*/ 1519518 w 3496236"/>
              <a:gd name="connsiteY1" fmla="*/ 1438836 h 3039035"/>
              <a:gd name="connsiteX2" fmla="*/ 2312894 w 3496236"/>
              <a:gd name="connsiteY2" fmla="*/ 2823882 h 3039035"/>
              <a:gd name="connsiteX3" fmla="*/ 3496236 w 3496236"/>
              <a:gd name="connsiteY3" fmla="*/ 3039035 h 3039035"/>
              <a:gd name="connsiteX4" fmla="*/ 3442447 w 3496236"/>
              <a:gd name="connsiteY4" fmla="*/ 40341 h 3039035"/>
              <a:gd name="connsiteX5" fmla="*/ 0 w 349623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5070 w 3541306"/>
              <a:gd name="connsiteY0" fmla="*/ 0 h 3039035"/>
              <a:gd name="connsiteX1" fmla="*/ 1564588 w 3541306"/>
              <a:gd name="connsiteY1" fmla="*/ 1438836 h 3039035"/>
              <a:gd name="connsiteX2" fmla="*/ 2357964 w 3541306"/>
              <a:gd name="connsiteY2" fmla="*/ 2823882 h 3039035"/>
              <a:gd name="connsiteX3" fmla="*/ 3541306 w 3541306"/>
              <a:gd name="connsiteY3" fmla="*/ 3039035 h 3039035"/>
              <a:gd name="connsiteX4" fmla="*/ 3487517 w 3541306"/>
              <a:gd name="connsiteY4" fmla="*/ 40341 h 3039035"/>
              <a:gd name="connsiteX5" fmla="*/ 45070 w 3541306"/>
              <a:gd name="connsiteY5" fmla="*/ 0 h 3039035"/>
              <a:gd name="connsiteX0" fmla="*/ 44895 w 3541131"/>
              <a:gd name="connsiteY0" fmla="*/ 0 h 3138842"/>
              <a:gd name="connsiteX1" fmla="*/ 1564413 w 3541131"/>
              <a:gd name="connsiteY1" fmla="*/ 1438836 h 3138842"/>
              <a:gd name="connsiteX2" fmla="*/ 2154589 w 3541131"/>
              <a:gd name="connsiteY2" fmla="*/ 3138842 h 3138842"/>
              <a:gd name="connsiteX3" fmla="*/ 3541131 w 3541131"/>
              <a:gd name="connsiteY3" fmla="*/ 3039035 h 3138842"/>
              <a:gd name="connsiteX4" fmla="*/ 3487342 w 3541131"/>
              <a:gd name="connsiteY4" fmla="*/ 40341 h 3138842"/>
              <a:gd name="connsiteX5" fmla="*/ 44895 w 3541131"/>
              <a:gd name="connsiteY5" fmla="*/ 0 h 3138842"/>
              <a:gd name="connsiteX0" fmla="*/ 44895 w 3541131"/>
              <a:gd name="connsiteY0" fmla="*/ 0 h 3234775"/>
              <a:gd name="connsiteX1" fmla="*/ 1564413 w 3541131"/>
              <a:gd name="connsiteY1" fmla="*/ 1438836 h 3234775"/>
              <a:gd name="connsiteX2" fmla="*/ 2154589 w 3541131"/>
              <a:gd name="connsiteY2" fmla="*/ 3138842 h 3234775"/>
              <a:gd name="connsiteX3" fmla="*/ 3541131 w 3541131"/>
              <a:gd name="connsiteY3" fmla="*/ 3039035 h 3234775"/>
              <a:gd name="connsiteX4" fmla="*/ 3487342 w 3541131"/>
              <a:gd name="connsiteY4" fmla="*/ 40341 h 3234775"/>
              <a:gd name="connsiteX5" fmla="*/ 44895 w 3541131"/>
              <a:gd name="connsiteY5" fmla="*/ 0 h 3234775"/>
              <a:gd name="connsiteX0" fmla="*/ 44895 w 3487342"/>
              <a:gd name="connsiteY0" fmla="*/ 0 h 3244268"/>
              <a:gd name="connsiteX1" fmla="*/ 1564413 w 3487342"/>
              <a:gd name="connsiteY1" fmla="*/ 1438836 h 3244268"/>
              <a:gd name="connsiteX2" fmla="*/ 2154589 w 3487342"/>
              <a:gd name="connsiteY2" fmla="*/ 3138842 h 3244268"/>
              <a:gd name="connsiteX3" fmla="*/ 3449691 w 3487342"/>
              <a:gd name="connsiteY3" fmla="*/ 3049195 h 3244268"/>
              <a:gd name="connsiteX4" fmla="*/ 3487342 w 3487342"/>
              <a:gd name="connsiteY4" fmla="*/ 40341 h 3244268"/>
              <a:gd name="connsiteX5" fmla="*/ 44895 w 3487342"/>
              <a:gd name="connsiteY5" fmla="*/ 0 h 3244268"/>
              <a:gd name="connsiteX0" fmla="*/ 44895 w 3449691"/>
              <a:gd name="connsiteY0" fmla="*/ 0 h 3244268"/>
              <a:gd name="connsiteX1" fmla="*/ 1564413 w 3449691"/>
              <a:gd name="connsiteY1" fmla="*/ 1438836 h 3244268"/>
              <a:gd name="connsiteX2" fmla="*/ 2154589 w 3449691"/>
              <a:gd name="connsiteY2" fmla="*/ 3138842 h 3244268"/>
              <a:gd name="connsiteX3" fmla="*/ 3449691 w 3449691"/>
              <a:gd name="connsiteY3" fmla="*/ 3049195 h 3244268"/>
              <a:gd name="connsiteX4" fmla="*/ 3070782 w 3449691"/>
              <a:gd name="connsiteY4" fmla="*/ 334981 h 3244268"/>
              <a:gd name="connsiteX5" fmla="*/ 44895 w 3449691"/>
              <a:gd name="connsiteY5" fmla="*/ 0 h 3244268"/>
              <a:gd name="connsiteX0" fmla="*/ 44895 w 3477182"/>
              <a:gd name="connsiteY0" fmla="*/ 0 h 3244268"/>
              <a:gd name="connsiteX1" fmla="*/ 1564413 w 3477182"/>
              <a:gd name="connsiteY1" fmla="*/ 1438836 h 3244268"/>
              <a:gd name="connsiteX2" fmla="*/ 2154589 w 3477182"/>
              <a:gd name="connsiteY2" fmla="*/ 3138842 h 3244268"/>
              <a:gd name="connsiteX3" fmla="*/ 3449691 w 3477182"/>
              <a:gd name="connsiteY3" fmla="*/ 3049195 h 3244268"/>
              <a:gd name="connsiteX4" fmla="*/ 3477182 w 3477182"/>
              <a:gd name="connsiteY4" fmla="*/ 40341 h 3244268"/>
              <a:gd name="connsiteX5" fmla="*/ 44895 w 3477182"/>
              <a:gd name="connsiteY5" fmla="*/ 0 h 3244268"/>
              <a:gd name="connsiteX0" fmla="*/ 44895 w 3520811"/>
              <a:gd name="connsiteY0" fmla="*/ 0 h 3244268"/>
              <a:gd name="connsiteX1" fmla="*/ 1564413 w 3520811"/>
              <a:gd name="connsiteY1" fmla="*/ 1438836 h 3244268"/>
              <a:gd name="connsiteX2" fmla="*/ 2154589 w 3520811"/>
              <a:gd name="connsiteY2" fmla="*/ 3138842 h 3244268"/>
              <a:gd name="connsiteX3" fmla="*/ 3520811 w 3520811"/>
              <a:gd name="connsiteY3" fmla="*/ 3049195 h 3244268"/>
              <a:gd name="connsiteX4" fmla="*/ 3477182 w 3520811"/>
              <a:gd name="connsiteY4" fmla="*/ 40341 h 3244268"/>
              <a:gd name="connsiteX5" fmla="*/ 44895 w 3520811"/>
              <a:gd name="connsiteY5" fmla="*/ 0 h 3244268"/>
              <a:gd name="connsiteX0" fmla="*/ 44895 w 3477182"/>
              <a:gd name="connsiteY0" fmla="*/ 0 h 3247096"/>
              <a:gd name="connsiteX1" fmla="*/ 1564413 w 3477182"/>
              <a:gd name="connsiteY1" fmla="*/ 1438836 h 3247096"/>
              <a:gd name="connsiteX2" fmla="*/ 2154589 w 3477182"/>
              <a:gd name="connsiteY2" fmla="*/ 3138842 h 3247096"/>
              <a:gd name="connsiteX3" fmla="*/ 3470011 w 3477182"/>
              <a:gd name="connsiteY3" fmla="*/ 3059355 h 3247096"/>
              <a:gd name="connsiteX4" fmla="*/ 3477182 w 3477182"/>
              <a:gd name="connsiteY4" fmla="*/ 40341 h 3247096"/>
              <a:gd name="connsiteX5" fmla="*/ 44895 w 3477182"/>
              <a:gd name="connsiteY5" fmla="*/ 0 h 3247096"/>
              <a:gd name="connsiteX0" fmla="*/ 45797 w 3437444"/>
              <a:gd name="connsiteY0" fmla="*/ 10459 h 3206755"/>
              <a:gd name="connsiteX1" fmla="*/ 1524675 w 3437444"/>
              <a:gd name="connsiteY1" fmla="*/ 1398495 h 3206755"/>
              <a:gd name="connsiteX2" fmla="*/ 2114851 w 3437444"/>
              <a:gd name="connsiteY2" fmla="*/ 3098501 h 3206755"/>
              <a:gd name="connsiteX3" fmla="*/ 3430273 w 3437444"/>
              <a:gd name="connsiteY3" fmla="*/ 3019014 h 3206755"/>
              <a:gd name="connsiteX4" fmla="*/ 3437444 w 3437444"/>
              <a:gd name="connsiteY4" fmla="*/ 0 h 3206755"/>
              <a:gd name="connsiteX5" fmla="*/ 45797 w 3437444"/>
              <a:gd name="connsiteY5" fmla="*/ 10459 h 3206755"/>
              <a:gd name="connsiteX0" fmla="*/ 0 w 3391647"/>
              <a:gd name="connsiteY0" fmla="*/ 10459 h 3206755"/>
              <a:gd name="connsiteX1" fmla="*/ 1478878 w 3391647"/>
              <a:gd name="connsiteY1" fmla="*/ 1398495 h 3206755"/>
              <a:gd name="connsiteX2" fmla="*/ 2069054 w 3391647"/>
              <a:gd name="connsiteY2" fmla="*/ 3098501 h 3206755"/>
              <a:gd name="connsiteX3" fmla="*/ 3384476 w 3391647"/>
              <a:gd name="connsiteY3" fmla="*/ 3019014 h 3206755"/>
              <a:gd name="connsiteX4" fmla="*/ 3391647 w 3391647"/>
              <a:gd name="connsiteY4" fmla="*/ 0 h 3206755"/>
              <a:gd name="connsiteX5" fmla="*/ 0 w 3391647"/>
              <a:gd name="connsiteY5" fmla="*/ 10459 h 3206755"/>
              <a:gd name="connsiteX0" fmla="*/ 0 w 3391647"/>
              <a:gd name="connsiteY0" fmla="*/ 0 h 3247096"/>
              <a:gd name="connsiteX1" fmla="*/ 1478878 w 3391647"/>
              <a:gd name="connsiteY1" fmla="*/ 1438836 h 3247096"/>
              <a:gd name="connsiteX2" fmla="*/ 2069054 w 3391647"/>
              <a:gd name="connsiteY2" fmla="*/ 3138842 h 3247096"/>
              <a:gd name="connsiteX3" fmla="*/ 3384476 w 3391647"/>
              <a:gd name="connsiteY3" fmla="*/ 3059355 h 3247096"/>
              <a:gd name="connsiteX4" fmla="*/ 3391647 w 3391647"/>
              <a:gd name="connsiteY4" fmla="*/ 40341 h 3247096"/>
              <a:gd name="connsiteX5" fmla="*/ 0 w 3391647"/>
              <a:gd name="connsiteY5" fmla="*/ 0 h 3247096"/>
              <a:gd name="connsiteX0" fmla="*/ 0 w 3422127"/>
              <a:gd name="connsiteY0" fmla="*/ 20619 h 3206755"/>
              <a:gd name="connsiteX1" fmla="*/ 1509358 w 3422127"/>
              <a:gd name="connsiteY1" fmla="*/ 1398495 h 3206755"/>
              <a:gd name="connsiteX2" fmla="*/ 2099534 w 3422127"/>
              <a:gd name="connsiteY2" fmla="*/ 3098501 h 3206755"/>
              <a:gd name="connsiteX3" fmla="*/ 3414956 w 3422127"/>
              <a:gd name="connsiteY3" fmla="*/ 3019014 h 3206755"/>
              <a:gd name="connsiteX4" fmla="*/ 3422127 w 3422127"/>
              <a:gd name="connsiteY4" fmla="*/ 0 h 3206755"/>
              <a:gd name="connsiteX5" fmla="*/ 0 w 3422127"/>
              <a:gd name="connsiteY5" fmla="*/ 20619 h 3206755"/>
              <a:gd name="connsiteX0" fmla="*/ 0 w 3411967"/>
              <a:gd name="connsiteY0" fmla="*/ 299 h 3206755"/>
              <a:gd name="connsiteX1" fmla="*/ 1499198 w 3411967"/>
              <a:gd name="connsiteY1" fmla="*/ 1398495 h 3206755"/>
              <a:gd name="connsiteX2" fmla="*/ 2089374 w 3411967"/>
              <a:gd name="connsiteY2" fmla="*/ 3098501 h 3206755"/>
              <a:gd name="connsiteX3" fmla="*/ 3404796 w 3411967"/>
              <a:gd name="connsiteY3" fmla="*/ 3019014 h 3206755"/>
              <a:gd name="connsiteX4" fmla="*/ 3411967 w 3411967"/>
              <a:gd name="connsiteY4" fmla="*/ 0 h 3206755"/>
              <a:gd name="connsiteX5" fmla="*/ 0 w 3411967"/>
              <a:gd name="connsiteY5" fmla="*/ 299 h 3206755"/>
              <a:gd name="connsiteX0" fmla="*/ 0 w 3411967"/>
              <a:gd name="connsiteY0" fmla="*/ 299 h 3026119"/>
              <a:gd name="connsiteX1" fmla="*/ 1499198 w 3411967"/>
              <a:gd name="connsiteY1" fmla="*/ 1398495 h 3026119"/>
              <a:gd name="connsiteX2" fmla="*/ 2211294 w 3411967"/>
              <a:gd name="connsiteY2" fmla="*/ 2702261 h 3026119"/>
              <a:gd name="connsiteX3" fmla="*/ 3404796 w 3411967"/>
              <a:gd name="connsiteY3" fmla="*/ 3019014 h 3026119"/>
              <a:gd name="connsiteX4" fmla="*/ 3411967 w 3411967"/>
              <a:gd name="connsiteY4" fmla="*/ 0 h 3026119"/>
              <a:gd name="connsiteX5" fmla="*/ 0 w 3411967"/>
              <a:gd name="connsiteY5" fmla="*/ 299 h 30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1967" h="3026119">
                <a:moveTo>
                  <a:pt x="0" y="299"/>
                </a:moveTo>
                <a:cubicBezTo>
                  <a:pt x="187512" y="914102"/>
                  <a:pt x="1130649" y="948168"/>
                  <a:pt x="1499198" y="1398495"/>
                </a:cubicBezTo>
                <a:cubicBezTo>
                  <a:pt x="1867747" y="1848822"/>
                  <a:pt x="1893694" y="2432175"/>
                  <a:pt x="2211294" y="2702261"/>
                </a:cubicBezTo>
                <a:cubicBezTo>
                  <a:pt x="2528894" y="2972347"/>
                  <a:pt x="2942615" y="3052283"/>
                  <a:pt x="3404796" y="3019014"/>
                </a:cubicBezTo>
                <a:cubicBezTo>
                  <a:pt x="3407186" y="2012676"/>
                  <a:pt x="3409577" y="1006338"/>
                  <a:pt x="3411967" y="0"/>
                </a:cubicBezTo>
                <a:lnTo>
                  <a:pt x="0" y="299"/>
                </a:lnTo>
                <a:close/>
              </a:path>
            </a:pathLst>
          </a:custGeom>
          <a:solidFill>
            <a:srgbClr val="012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DA0C330-5589-4E31-A3B2-F2AC0BF90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140" y="6343814"/>
            <a:ext cx="769811" cy="296912"/>
          </a:xfrm>
          <a:prstGeom prst="rect">
            <a:avLst/>
          </a:prstGeom>
        </p:spPr>
      </p:pic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7A2C4B8F-7C22-40FC-9273-4AA38113B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84" y="6397592"/>
            <a:ext cx="950079" cy="241270"/>
          </a:xfrm>
          <a:prstGeom prst="rect">
            <a:avLst/>
          </a:prstGeom>
        </p:spPr>
      </p:pic>
      <p:pic>
        <p:nvPicPr>
          <p:cNvPr id="11" name="Picture 8" descr="Logo&#10;&#10;Description automatically generated">
            <a:extLst>
              <a:ext uri="{FF2B5EF4-FFF2-40B4-BE49-F238E27FC236}">
                <a16:creationId xmlns:a16="http://schemas.microsoft.com/office/drawing/2014/main" id="{D397F51C-F750-4846-9F3A-EC5AD92CA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014" y="6275342"/>
            <a:ext cx="921536" cy="446087"/>
          </a:xfrm>
          <a:prstGeom prst="rect">
            <a:avLst/>
          </a:prstGeom>
        </p:spPr>
      </p:pic>
      <p:pic>
        <p:nvPicPr>
          <p:cNvPr id="15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498D557E-2915-47C2-8439-D4927F7F0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1581" y="6270726"/>
            <a:ext cx="741082" cy="4771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8D37CE-CA1F-3F4D-9DD6-646C1BFE554F}"/>
              </a:ext>
            </a:extLst>
          </p:cNvPr>
          <p:cNvSpPr txBox="1"/>
          <p:nvPr/>
        </p:nvSpPr>
        <p:spPr>
          <a:xfrm>
            <a:off x="1028509" y="4471194"/>
            <a:ext cx="832359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Proxima Nova Light"/>
              </a:rPr>
              <a:t>Case Studies:</a:t>
            </a:r>
          </a:p>
          <a:p>
            <a:r>
              <a:rPr lang="en-AU" sz="2000" i="1" dirty="0">
                <a:solidFill>
                  <a:schemeClr val="bg1"/>
                </a:solidFill>
                <a:latin typeface="Proxima Nova Light"/>
              </a:rPr>
              <a:t>National Meat Association v. Harris</a:t>
            </a:r>
          </a:p>
          <a:p>
            <a:r>
              <a:rPr lang="en-AU" sz="2000" i="1" dirty="0" err="1">
                <a:solidFill>
                  <a:schemeClr val="bg1"/>
                </a:solidFill>
                <a:latin typeface="Proxima Nova Light"/>
              </a:rPr>
              <a:t>Cavel</a:t>
            </a:r>
            <a:r>
              <a:rPr lang="en-AU" sz="2000" i="1" dirty="0">
                <a:solidFill>
                  <a:schemeClr val="bg1"/>
                </a:solidFill>
                <a:latin typeface="Proxima Nova Light"/>
              </a:rPr>
              <a:t> International, Inc. v. Madigan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18" y="1867129"/>
            <a:ext cx="5178601" cy="34467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538029" y="5170182"/>
            <a:ext cx="141256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600" dirty="0">
                <a:solidFill>
                  <a:schemeClr val="bg1"/>
                </a:solidFill>
              </a:rPr>
              <a:t>Jo-Anne McArthur / We Animals Media</a:t>
            </a:r>
          </a:p>
        </p:txBody>
      </p:sp>
    </p:spTree>
    <p:extLst>
      <p:ext uri="{BB962C8B-B14F-4D97-AF65-F5344CB8AC3E}">
        <p14:creationId xmlns:p14="http://schemas.microsoft.com/office/powerpoint/2010/main" val="15871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26318" r="250" b="8493"/>
          <a:stretch/>
        </p:blipFill>
        <p:spPr>
          <a:xfrm>
            <a:off x="-16934" y="-11527"/>
            <a:ext cx="7031053" cy="6886460"/>
          </a:xfrm>
          <a:prstGeom prst="rect">
            <a:avLst/>
          </a:prstGeom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7F85DFD3-1CB6-5349-8BEE-193D4594E87D}"/>
              </a:ext>
            </a:extLst>
          </p:cNvPr>
          <p:cNvSpPr/>
          <p:nvPr/>
        </p:nvSpPr>
        <p:spPr>
          <a:xfrm flipH="1">
            <a:off x="5073484" y="-23004"/>
            <a:ext cx="7118513" cy="6881004"/>
          </a:xfrm>
          <a:custGeom>
            <a:avLst/>
            <a:gdLst>
              <a:gd name="connsiteX0" fmla="*/ 0 w 12191998"/>
              <a:gd name="connsiteY0" fmla="*/ 0 h 6857999"/>
              <a:gd name="connsiteX1" fmla="*/ 12191998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12191998"/>
              <a:gd name="connsiteY0" fmla="*/ 0 h 6857999"/>
              <a:gd name="connsiteX1" fmla="*/ 7938050 w 12191998"/>
              <a:gd name="connsiteY1" fmla="*/ 0 h 6857999"/>
              <a:gd name="connsiteX2" fmla="*/ 12191998 w 12191998"/>
              <a:gd name="connsiteY2" fmla="*/ 6857999 h 6857999"/>
              <a:gd name="connsiteX3" fmla="*/ 0 w 12191998"/>
              <a:gd name="connsiteY3" fmla="*/ 6857999 h 6857999"/>
              <a:gd name="connsiteX4" fmla="*/ 0 w 12191998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7938050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501807"/>
              <a:gd name="connsiteY0" fmla="*/ 0 h 6857999"/>
              <a:gd name="connsiteX1" fmla="*/ 8958468 w 9501807"/>
              <a:gd name="connsiteY1" fmla="*/ 0 h 6857999"/>
              <a:gd name="connsiteX2" fmla="*/ 9501807 w 9501807"/>
              <a:gd name="connsiteY2" fmla="*/ 6844747 h 6857999"/>
              <a:gd name="connsiteX3" fmla="*/ 0 w 9501807"/>
              <a:gd name="connsiteY3" fmla="*/ 6857999 h 6857999"/>
              <a:gd name="connsiteX4" fmla="*/ 0 w 9501807"/>
              <a:gd name="connsiteY4" fmla="*/ 0 h 6857999"/>
              <a:gd name="connsiteX0" fmla="*/ 0 w 9488555"/>
              <a:gd name="connsiteY0" fmla="*/ 0 h 6937513"/>
              <a:gd name="connsiteX1" fmla="*/ 8958468 w 9488555"/>
              <a:gd name="connsiteY1" fmla="*/ 0 h 6937513"/>
              <a:gd name="connsiteX2" fmla="*/ 9488555 w 9488555"/>
              <a:gd name="connsiteY2" fmla="*/ 6937513 h 6937513"/>
              <a:gd name="connsiteX3" fmla="*/ 0 w 9488555"/>
              <a:gd name="connsiteY3" fmla="*/ 6857999 h 6937513"/>
              <a:gd name="connsiteX4" fmla="*/ 0 w 9488555"/>
              <a:gd name="connsiteY4" fmla="*/ 0 h 6937513"/>
              <a:gd name="connsiteX0" fmla="*/ 0 w 9462051"/>
              <a:gd name="connsiteY0" fmla="*/ 0 h 6871252"/>
              <a:gd name="connsiteX1" fmla="*/ 8958468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462051"/>
              <a:gd name="connsiteY0" fmla="*/ 0 h 6871252"/>
              <a:gd name="connsiteX1" fmla="*/ 8958468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462051"/>
              <a:gd name="connsiteY0" fmla="*/ 0 h 6871252"/>
              <a:gd name="connsiteX1" fmla="*/ 7580242 w 9462051"/>
              <a:gd name="connsiteY1" fmla="*/ 0 h 6871252"/>
              <a:gd name="connsiteX2" fmla="*/ 9462051 w 9462051"/>
              <a:gd name="connsiteY2" fmla="*/ 6871252 h 6871252"/>
              <a:gd name="connsiteX3" fmla="*/ 0 w 9462051"/>
              <a:gd name="connsiteY3" fmla="*/ 6857999 h 6871252"/>
              <a:gd name="connsiteX4" fmla="*/ 0 w 9462051"/>
              <a:gd name="connsiteY4" fmla="*/ 0 h 6871252"/>
              <a:gd name="connsiteX0" fmla="*/ 0 w 9657896"/>
              <a:gd name="connsiteY0" fmla="*/ 0 h 6871252"/>
              <a:gd name="connsiteX1" fmla="*/ 7580242 w 9657896"/>
              <a:gd name="connsiteY1" fmla="*/ 0 h 6871252"/>
              <a:gd name="connsiteX2" fmla="*/ 6954972 w 9657896"/>
              <a:gd name="connsiteY2" fmla="*/ 3475698 h 6871252"/>
              <a:gd name="connsiteX3" fmla="*/ 9462051 w 9657896"/>
              <a:gd name="connsiteY3" fmla="*/ 6871252 h 6871252"/>
              <a:gd name="connsiteX4" fmla="*/ 0 w 9657896"/>
              <a:gd name="connsiteY4" fmla="*/ 6857999 h 6871252"/>
              <a:gd name="connsiteX5" fmla="*/ 0 w 9657896"/>
              <a:gd name="connsiteY5" fmla="*/ 0 h 6871252"/>
              <a:gd name="connsiteX0" fmla="*/ 0 w 9657896"/>
              <a:gd name="connsiteY0" fmla="*/ 0 h 6871252"/>
              <a:gd name="connsiteX1" fmla="*/ 7580242 w 9657896"/>
              <a:gd name="connsiteY1" fmla="*/ 0 h 6871252"/>
              <a:gd name="connsiteX2" fmla="*/ 6954972 w 9657896"/>
              <a:gd name="connsiteY2" fmla="*/ 3475698 h 6871252"/>
              <a:gd name="connsiteX3" fmla="*/ 9462051 w 9657896"/>
              <a:gd name="connsiteY3" fmla="*/ 6871252 h 6871252"/>
              <a:gd name="connsiteX4" fmla="*/ 0 w 9657896"/>
              <a:gd name="connsiteY4" fmla="*/ 6857999 h 6871252"/>
              <a:gd name="connsiteX5" fmla="*/ 0 w 9657896"/>
              <a:gd name="connsiteY5" fmla="*/ 0 h 6871252"/>
              <a:gd name="connsiteX0" fmla="*/ 0 w 9681592"/>
              <a:gd name="connsiteY0" fmla="*/ 0 h 6871252"/>
              <a:gd name="connsiteX1" fmla="*/ 7580242 w 9681592"/>
              <a:gd name="connsiteY1" fmla="*/ 0 h 6871252"/>
              <a:gd name="connsiteX2" fmla="*/ 7379042 w 9681592"/>
              <a:gd name="connsiteY2" fmla="*/ 4814167 h 6871252"/>
              <a:gd name="connsiteX3" fmla="*/ 9462051 w 9681592"/>
              <a:gd name="connsiteY3" fmla="*/ 6871252 h 6871252"/>
              <a:gd name="connsiteX4" fmla="*/ 0 w 9681592"/>
              <a:gd name="connsiteY4" fmla="*/ 6857999 h 6871252"/>
              <a:gd name="connsiteX5" fmla="*/ 0 w 9681592"/>
              <a:gd name="connsiteY5" fmla="*/ 0 h 6871252"/>
              <a:gd name="connsiteX0" fmla="*/ 0 w 8207251"/>
              <a:gd name="connsiteY0" fmla="*/ 0 h 6884504"/>
              <a:gd name="connsiteX1" fmla="*/ 7580242 w 8207251"/>
              <a:gd name="connsiteY1" fmla="*/ 0 h 6884504"/>
              <a:gd name="connsiteX2" fmla="*/ 7379042 w 8207251"/>
              <a:gd name="connsiteY2" fmla="*/ 4814167 h 6884504"/>
              <a:gd name="connsiteX3" fmla="*/ 7792277 w 8207251"/>
              <a:gd name="connsiteY3" fmla="*/ 6884504 h 6884504"/>
              <a:gd name="connsiteX4" fmla="*/ 0 w 8207251"/>
              <a:gd name="connsiteY4" fmla="*/ 6857999 h 6884504"/>
              <a:gd name="connsiteX5" fmla="*/ 0 w 8207251"/>
              <a:gd name="connsiteY5" fmla="*/ 0 h 6884504"/>
              <a:gd name="connsiteX0" fmla="*/ 0 w 8158845"/>
              <a:gd name="connsiteY0" fmla="*/ 0 h 6884504"/>
              <a:gd name="connsiteX1" fmla="*/ 7580242 w 8158845"/>
              <a:gd name="connsiteY1" fmla="*/ 0 h 6884504"/>
              <a:gd name="connsiteX2" fmla="*/ 7127251 w 8158845"/>
              <a:gd name="connsiteY2" fmla="*/ 4337089 h 6884504"/>
              <a:gd name="connsiteX3" fmla="*/ 7792277 w 8158845"/>
              <a:gd name="connsiteY3" fmla="*/ 6884504 h 6884504"/>
              <a:gd name="connsiteX4" fmla="*/ 0 w 8158845"/>
              <a:gd name="connsiteY4" fmla="*/ 6857999 h 6884504"/>
              <a:gd name="connsiteX5" fmla="*/ 0 w 8158845"/>
              <a:gd name="connsiteY5" fmla="*/ 0 h 6884504"/>
              <a:gd name="connsiteX0" fmla="*/ 0 w 8158845"/>
              <a:gd name="connsiteY0" fmla="*/ 0 h 6884504"/>
              <a:gd name="connsiteX1" fmla="*/ 7580242 w 8158845"/>
              <a:gd name="connsiteY1" fmla="*/ 0 h 6884504"/>
              <a:gd name="connsiteX2" fmla="*/ 7127251 w 8158845"/>
              <a:gd name="connsiteY2" fmla="*/ 4337089 h 6884504"/>
              <a:gd name="connsiteX3" fmla="*/ 7792277 w 8158845"/>
              <a:gd name="connsiteY3" fmla="*/ 6884504 h 6884504"/>
              <a:gd name="connsiteX4" fmla="*/ 0 w 8158845"/>
              <a:gd name="connsiteY4" fmla="*/ 6857999 h 6884504"/>
              <a:gd name="connsiteX5" fmla="*/ 0 w 8158845"/>
              <a:gd name="connsiteY5" fmla="*/ 0 h 6884504"/>
              <a:gd name="connsiteX0" fmla="*/ 0 w 8191312"/>
              <a:gd name="connsiteY0" fmla="*/ 0 h 6884504"/>
              <a:gd name="connsiteX1" fmla="*/ 7580242 w 8191312"/>
              <a:gd name="connsiteY1" fmla="*/ 0 h 6884504"/>
              <a:gd name="connsiteX2" fmla="*/ 7127251 w 8191312"/>
              <a:gd name="connsiteY2" fmla="*/ 4337089 h 6884504"/>
              <a:gd name="connsiteX3" fmla="*/ 7792277 w 8191312"/>
              <a:gd name="connsiteY3" fmla="*/ 6884504 h 6884504"/>
              <a:gd name="connsiteX4" fmla="*/ 0 w 8191312"/>
              <a:gd name="connsiteY4" fmla="*/ 6857999 h 6884504"/>
              <a:gd name="connsiteX5" fmla="*/ 0 w 8191312"/>
              <a:gd name="connsiteY5" fmla="*/ 0 h 6884504"/>
              <a:gd name="connsiteX0" fmla="*/ 0 w 8018865"/>
              <a:gd name="connsiteY0" fmla="*/ 0 h 6884504"/>
              <a:gd name="connsiteX1" fmla="*/ 7580242 w 8018865"/>
              <a:gd name="connsiteY1" fmla="*/ 0 h 6884504"/>
              <a:gd name="connsiteX2" fmla="*/ 7127251 w 8018865"/>
              <a:gd name="connsiteY2" fmla="*/ 4337089 h 6884504"/>
              <a:gd name="connsiteX3" fmla="*/ 7792277 w 8018865"/>
              <a:gd name="connsiteY3" fmla="*/ 6884504 h 6884504"/>
              <a:gd name="connsiteX4" fmla="*/ 0 w 8018865"/>
              <a:gd name="connsiteY4" fmla="*/ 6857999 h 6884504"/>
              <a:gd name="connsiteX5" fmla="*/ 0 w 8018865"/>
              <a:gd name="connsiteY5" fmla="*/ 0 h 6884504"/>
              <a:gd name="connsiteX0" fmla="*/ 1315452 w 8018865"/>
              <a:gd name="connsiteY0" fmla="*/ 16042 h 6884504"/>
              <a:gd name="connsiteX1" fmla="*/ 7580242 w 8018865"/>
              <a:gd name="connsiteY1" fmla="*/ 0 h 6884504"/>
              <a:gd name="connsiteX2" fmla="*/ 7127251 w 8018865"/>
              <a:gd name="connsiteY2" fmla="*/ 4337089 h 6884504"/>
              <a:gd name="connsiteX3" fmla="*/ 7792277 w 8018865"/>
              <a:gd name="connsiteY3" fmla="*/ 6884504 h 6884504"/>
              <a:gd name="connsiteX4" fmla="*/ 0 w 8018865"/>
              <a:gd name="connsiteY4" fmla="*/ 6857999 h 6884504"/>
              <a:gd name="connsiteX5" fmla="*/ 1315452 w 8018865"/>
              <a:gd name="connsiteY5" fmla="*/ 16042 h 6884504"/>
              <a:gd name="connsiteX0" fmla="*/ 4042610 w 8018865"/>
              <a:gd name="connsiteY0" fmla="*/ 609600 h 6884504"/>
              <a:gd name="connsiteX1" fmla="*/ 7580242 w 8018865"/>
              <a:gd name="connsiteY1" fmla="*/ 0 h 6884504"/>
              <a:gd name="connsiteX2" fmla="*/ 7127251 w 8018865"/>
              <a:gd name="connsiteY2" fmla="*/ 4337089 h 6884504"/>
              <a:gd name="connsiteX3" fmla="*/ 7792277 w 8018865"/>
              <a:gd name="connsiteY3" fmla="*/ 6884504 h 6884504"/>
              <a:gd name="connsiteX4" fmla="*/ 0 w 8018865"/>
              <a:gd name="connsiteY4" fmla="*/ 6857999 h 6884504"/>
              <a:gd name="connsiteX5" fmla="*/ 4042610 w 8018865"/>
              <a:gd name="connsiteY5" fmla="*/ 609600 h 6884504"/>
              <a:gd name="connsiteX0" fmla="*/ 3930315 w 8018865"/>
              <a:gd name="connsiteY0" fmla="*/ 0 h 6900547"/>
              <a:gd name="connsiteX1" fmla="*/ 7580242 w 8018865"/>
              <a:gd name="connsiteY1" fmla="*/ 16043 h 6900547"/>
              <a:gd name="connsiteX2" fmla="*/ 7127251 w 8018865"/>
              <a:gd name="connsiteY2" fmla="*/ 4353132 h 6900547"/>
              <a:gd name="connsiteX3" fmla="*/ 7792277 w 8018865"/>
              <a:gd name="connsiteY3" fmla="*/ 6900547 h 6900547"/>
              <a:gd name="connsiteX4" fmla="*/ 0 w 8018865"/>
              <a:gd name="connsiteY4" fmla="*/ 6874042 h 6900547"/>
              <a:gd name="connsiteX5" fmla="*/ 3930315 w 8018865"/>
              <a:gd name="connsiteY5" fmla="*/ 0 h 6900547"/>
              <a:gd name="connsiteX0" fmla="*/ 16042 w 4104592"/>
              <a:gd name="connsiteY0" fmla="*/ 0 h 7387389"/>
              <a:gd name="connsiteX1" fmla="*/ 3665969 w 4104592"/>
              <a:gd name="connsiteY1" fmla="*/ 16043 h 7387389"/>
              <a:gd name="connsiteX2" fmla="*/ 3212978 w 4104592"/>
              <a:gd name="connsiteY2" fmla="*/ 4353132 h 7387389"/>
              <a:gd name="connsiteX3" fmla="*/ 3878004 w 4104592"/>
              <a:gd name="connsiteY3" fmla="*/ 6900547 h 7387389"/>
              <a:gd name="connsiteX4" fmla="*/ 0 w 4104592"/>
              <a:gd name="connsiteY4" fmla="*/ 7387389 h 7387389"/>
              <a:gd name="connsiteX5" fmla="*/ 16042 w 4104592"/>
              <a:gd name="connsiteY5" fmla="*/ 0 h 7387389"/>
              <a:gd name="connsiteX0" fmla="*/ 16042 w 4000382"/>
              <a:gd name="connsiteY0" fmla="*/ 0 h 7387389"/>
              <a:gd name="connsiteX1" fmla="*/ 3665969 w 4000382"/>
              <a:gd name="connsiteY1" fmla="*/ 16043 h 7387389"/>
              <a:gd name="connsiteX2" fmla="*/ 3212978 w 4000382"/>
              <a:gd name="connsiteY2" fmla="*/ 4353132 h 7387389"/>
              <a:gd name="connsiteX3" fmla="*/ 3749667 w 4000382"/>
              <a:gd name="connsiteY3" fmla="*/ 7381810 h 7387389"/>
              <a:gd name="connsiteX4" fmla="*/ 0 w 4000382"/>
              <a:gd name="connsiteY4" fmla="*/ 7387389 h 7387389"/>
              <a:gd name="connsiteX5" fmla="*/ 16042 w 4000382"/>
              <a:gd name="connsiteY5" fmla="*/ 0 h 738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382" h="7387389">
                <a:moveTo>
                  <a:pt x="16042" y="0"/>
                </a:moveTo>
                <a:lnTo>
                  <a:pt x="3665969" y="16043"/>
                </a:lnTo>
                <a:cubicBezTo>
                  <a:pt x="4502661" y="2408664"/>
                  <a:pt x="2766821" y="2757349"/>
                  <a:pt x="3212978" y="4353132"/>
                </a:cubicBezTo>
                <a:cubicBezTo>
                  <a:pt x="3725396" y="5604358"/>
                  <a:pt x="4361073" y="6219537"/>
                  <a:pt x="3749667" y="7381810"/>
                </a:cubicBezTo>
                <a:lnTo>
                  <a:pt x="0" y="7387389"/>
                </a:lnTo>
                <a:cubicBezTo>
                  <a:pt x="5347" y="4924926"/>
                  <a:pt x="10695" y="2462463"/>
                  <a:pt x="16042" y="0"/>
                </a:cubicBezTo>
                <a:close/>
              </a:path>
            </a:pathLst>
          </a:custGeom>
          <a:solidFill>
            <a:srgbClr val="003462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61F148-E23E-4340-A2EA-53F0C2018DFD}"/>
              </a:ext>
            </a:extLst>
          </p:cNvPr>
          <p:cNvCxnSpPr/>
          <p:nvPr/>
        </p:nvCxnSpPr>
        <p:spPr>
          <a:xfrm>
            <a:off x="665922" y="606287"/>
            <a:ext cx="0" cy="5744817"/>
          </a:xfrm>
          <a:prstGeom prst="line">
            <a:avLst/>
          </a:prstGeom>
          <a:ln w="9525">
            <a:solidFill>
              <a:srgbClr val="0128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ECD9687-3A49-4950-BD92-8DC22E6B2D5D}"/>
              </a:ext>
            </a:extLst>
          </p:cNvPr>
          <p:cNvSpPr/>
          <p:nvPr/>
        </p:nvSpPr>
        <p:spPr>
          <a:xfrm>
            <a:off x="7918769" y="570940"/>
            <a:ext cx="2702741" cy="757099"/>
          </a:xfrm>
          <a:prstGeom prst="rect">
            <a:avLst/>
          </a:prstGeom>
          <a:solidFill>
            <a:srgbClr val="CE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3182B3-A656-4C88-BF5F-A8A16C37527D}"/>
              </a:ext>
            </a:extLst>
          </p:cNvPr>
          <p:cNvSpPr txBox="1"/>
          <p:nvPr/>
        </p:nvSpPr>
        <p:spPr>
          <a:xfrm>
            <a:off x="7910517" y="636275"/>
            <a:ext cx="27027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01284A"/>
                </a:solidFill>
                <a:latin typeface="Oswald"/>
              </a:rPr>
              <a:t>REFORM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AF2215-29FE-4748-A370-DA9DB32195BC}"/>
              </a:ext>
            </a:extLst>
          </p:cNvPr>
          <p:cNvSpPr txBox="1"/>
          <p:nvPr/>
        </p:nvSpPr>
        <p:spPr>
          <a:xfrm>
            <a:off x="7544551" y="1486486"/>
            <a:ext cx="4925381" cy="6247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  <a:latin typeface="Proxima Nova Light" panose="02000506030000020004" pitchFamily="2" charset="0"/>
              </a:rPr>
              <a:t>Ag-Gag Laws</a:t>
            </a:r>
            <a:br>
              <a:rPr lang="en-AU" sz="2000" b="1" dirty="0">
                <a:solidFill>
                  <a:schemeClr val="bg1"/>
                </a:solidFill>
                <a:latin typeface="Proxima Nova Light" panose="02000506030000020004" pitchFamily="2" charset="0"/>
              </a:rPr>
            </a:br>
            <a:endParaRPr lang="en-AU" sz="2000" b="1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Light" panose="02000506030000020004" pitchFamily="2" charset="0"/>
              </a:rPr>
              <a:t>Recording Bans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Light" panose="02000506030000020004" pitchFamily="2" charset="0"/>
              </a:rPr>
              <a:t>False Pretenses for Employment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Light" panose="02000506030000020004" pitchFamily="2" charset="0"/>
              </a:rPr>
              <a:t>Quick Reporting Law</a:t>
            </a:r>
          </a:p>
          <a:p>
            <a:endParaRPr lang="en-AU" sz="2000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r>
              <a:rPr lang="en-AU" sz="2000" b="1" dirty="0">
                <a:solidFill>
                  <a:schemeClr val="bg1"/>
                </a:solidFill>
                <a:latin typeface="Proxima Nova Light" panose="02000506030000020004" pitchFamily="2" charset="0"/>
              </a:rPr>
              <a:t>State-Based Ballot Initiatives</a:t>
            </a:r>
            <a:br>
              <a:rPr lang="en-AU" sz="2000" b="1" dirty="0">
                <a:solidFill>
                  <a:schemeClr val="bg1"/>
                </a:solidFill>
                <a:latin typeface="Proxima Nova Light" panose="02000506030000020004" pitchFamily="2" charset="0"/>
              </a:rPr>
            </a:br>
            <a:endParaRPr lang="en-AU" sz="2000" b="1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Proxima Nova Light" panose="02000506030000020004" pitchFamily="2" charset="0"/>
              </a:rPr>
              <a:t>Florida, California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r>
              <a:rPr lang="en-AU" sz="2000" b="1" dirty="0">
                <a:solidFill>
                  <a:schemeClr val="bg1"/>
                </a:solidFill>
                <a:latin typeface="Proxima Nova Light" panose="02000506030000020004" pitchFamily="2" charset="0"/>
              </a:rPr>
              <a:t>False Advertising</a:t>
            </a:r>
            <a:br>
              <a:rPr lang="en-AU" sz="2000" b="1" dirty="0">
                <a:solidFill>
                  <a:schemeClr val="bg1"/>
                </a:solidFill>
                <a:latin typeface="Proxima Nova Light" panose="02000506030000020004" pitchFamily="2" charset="0"/>
              </a:rPr>
            </a:br>
            <a:endParaRPr lang="en-AU" sz="2000" b="1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Light" panose="02000506030000020004" pitchFamily="2" charset="0"/>
              </a:rPr>
              <a:t>Case Study: </a:t>
            </a:r>
            <a:r>
              <a:rPr lang="en-US" sz="2000" i="1" dirty="0">
                <a:solidFill>
                  <a:schemeClr val="bg1"/>
                </a:solidFill>
                <a:latin typeface="Proxima Nova Light" panose="02000506030000020004" pitchFamily="2" charset="0"/>
              </a:rPr>
              <a:t>Barnes v. Tillamook</a:t>
            </a:r>
          </a:p>
          <a:p>
            <a:endParaRPr lang="en-AU" sz="2000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r>
              <a:rPr lang="en-AU" sz="2000" b="1" dirty="0">
                <a:solidFill>
                  <a:schemeClr val="bg1"/>
                </a:solidFill>
                <a:latin typeface="Proxima Nova Light" panose="02000506030000020004" pitchFamily="2" charset="0"/>
              </a:rPr>
              <a:t>Factory farming, Human Diseases</a:t>
            </a:r>
          </a:p>
          <a:p>
            <a:endParaRPr lang="en-AU" sz="2000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endParaRPr lang="en-AU" sz="2000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endParaRPr lang="en-US" sz="2000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Proxima Nova Light" panose="02000506030000020004" pitchFamily="2" charset="0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Proxima Nova Light" panose="02000506030000020004" pitchFamily="2" charset="0"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BAFE20E7-E81E-4449-9BE3-6C1F50992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140" y="6343814"/>
            <a:ext cx="769811" cy="296912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75C31C03-4B77-EC42-A302-FAFC8A7A0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784" y="6397592"/>
            <a:ext cx="950079" cy="241270"/>
          </a:xfrm>
          <a:prstGeom prst="rect">
            <a:avLst/>
          </a:prstGeom>
        </p:spPr>
      </p:pic>
      <p:pic>
        <p:nvPicPr>
          <p:cNvPr id="15" name="Picture 8" descr="Logo&#10;&#10;Description automatically generated">
            <a:extLst>
              <a:ext uri="{FF2B5EF4-FFF2-40B4-BE49-F238E27FC236}">
                <a16:creationId xmlns:a16="http://schemas.microsoft.com/office/drawing/2014/main" id="{2C73A189-B855-FA42-8CBC-411E3A2D8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4014" y="6275342"/>
            <a:ext cx="921536" cy="446087"/>
          </a:xfrm>
          <a:prstGeom prst="rect">
            <a:avLst/>
          </a:prstGeom>
        </p:spPr>
      </p:pic>
      <p:pic>
        <p:nvPicPr>
          <p:cNvPr id="16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E1DCBA41-FA3E-A841-9134-FFD901B01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1581" y="6270726"/>
            <a:ext cx="741082" cy="4771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08070" y="6673334"/>
            <a:ext cx="141256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600" dirty="0">
                <a:solidFill>
                  <a:schemeClr val="bg1"/>
                </a:solidFill>
              </a:rPr>
              <a:t>Jo-Anne McArthur / We Animals Media</a:t>
            </a:r>
          </a:p>
        </p:txBody>
      </p:sp>
    </p:spTree>
    <p:extLst>
      <p:ext uri="{BB962C8B-B14F-4D97-AF65-F5344CB8AC3E}">
        <p14:creationId xmlns:p14="http://schemas.microsoft.com/office/powerpoint/2010/main" val="879744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968484AC18F84AB6B146E13D54B2B9" ma:contentTypeVersion="12" ma:contentTypeDescription="Create a new document." ma:contentTypeScope="" ma:versionID="abea42575277e128816b7b1524606c1a">
  <xsd:schema xmlns:xsd="http://www.w3.org/2001/XMLSchema" xmlns:xs="http://www.w3.org/2001/XMLSchema" xmlns:p="http://schemas.microsoft.com/office/2006/metadata/properties" xmlns:ns2="0cd3f21f-a2bb-4ed4-9d8d-3c58a2f2b23c" xmlns:ns3="47423647-20e4-40f7-b7e4-88517e93da40" targetNamespace="http://schemas.microsoft.com/office/2006/metadata/properties" ma:root="true" ma:fieldsID="3eb054f07d361083bc534a76bcf60cf0" ns2:_="" ns3:_="">
    <xsd:import namespace="0cd3f21f-a2bb-4ed4-9d8d-3c58a2f2b23c"/>
    <xsd:import namespace="47423647-20e4-40f7-b7e4-88517e93da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3f21f-a2bb-4ed4-9d8d-3c58a2f2b2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23647-20e4-40f7-b7e4-88517e93da4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A91595-BB4A-43FC-A85A-6ED0AF6CCB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B9FBB8-EF51-4A98-BF7E-ED057B583FCA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0cd3f21f-a2bb-4ed4-9d8d-3c58a2f2b23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7423647-20e4-40f7-b7e4-88517e93da4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EC3F7D4-6638-4E87-A749-B7B59EEF06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d3f21f-a2bb-4ed4-9d8d-3c58a2f2b23c"/>
    <ds:schemaRef ds:uri="47423647-20e4-40f7-b7e4-88517e93da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</TotalTime>
  <Words>524</Words>
  <Application>Microsoft Macintosh PowerPoint</Application>
  <PresentationFormat>Widescreen</PresentationFormat>
  <Paragraphs>117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Oswald</vt:lpstr>
      <vt:lpstr>Proxima Nova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 Good</dc:creator>
  <cp:lastModifiedBy>Meg Good</cp:lastModifiedBy>
  <cp:revision>284</cp:revision>
  <dcterms:created xsi:type="dcterms:W3CDTF">2020-12-02T03:32:10Z</dcterms:created>
  <dcterms:modified xsi:type="dcterms:W3CDTF">2021-10-14T07:03:37Z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0x01010087968484AC18F84AB6B146E13D54B2B9</vt:lpwstr>
  </property>
</Properties>
</file>