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90" r:id="rId3"/>
    <p:sldId id="291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Caveat" panose="020B0604020202020204" charset="0"/>
      <p:regular r:id="rId14"/>
      <p:bold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FCB855-E5B4-42CB-8728-4B10CAAF6E17}">
  <a:tblStyle styleId="{94FCB855-E5B4-42CB-8728-4B10CAAF6E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9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11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58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613cd1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613cd1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55613cd1f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9974258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55997425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99742586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99742586_0_9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599742586_0_9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Master Layout ">
  <p:cSld name="18 Master Layout 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2615165" y="798786"/>
            <a:ext cx="4784118" cy="60592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Master Layout ">
  <p:cSld name="9 Master Layout 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>
            <a:spLocks noGrp="1"/>
          </p:cNvSpPr>
          <p:nvPr>
            <p:ph type="pic" idx="2"/>
          </p:nvPr>
        </p:nvSpPr>
        <p:spPr>
          <a:xfrm>
            <a:off x="637838" y="3693806"/>
            <a:ext cx="4514446" cy="316419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Master Layout ">
  <p:cSld name="10 Master Layout 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>
            <a:spLocks noGrp="1"/>
          </p:cNvSpPr>
          <p:nvPr>
            <p:ph type="pic" idx="2"/>
          </p:nvPr>
        </p:nvSpPr>
        <p:spPr>
          <a:xfrm>
            <a:off x="1533168" y="1773045"/>
            <a:ext cx="2481271" cy="28683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>
            <a:spLocks noGrp="1"/>
          </p:cNvSpPr>
          <p:nvPr>
            <p:ph type="pic" idx="3"/>
          </p:nvPr>
        </p:nvSpPr>
        <p:spPr>
          <a:xfrm>
            <a:off x="5036577" y="1773044"/>
            <a:ext cx="2481271" cy="28683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4"/>
          </p:nvPr>
        </p:nvSpPr>
        <p:spPr>
          <a:xfrm>
            <a:off x="8621626" y="1773044"/>
            <a:ext cx="2481271" cy="28683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Master Layout ">
  <p:cSld name="12 Master Layout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>
            <a:spLocks noGrp="1"/>
          </p:cNvSpPr>
          <p:nvPr>
            <p:ph type="pic" idx="2"/>
          </p:nvPr>
        </p:nvSpPr>
        <p:spPr>
          <a:xfrm>
            <a:off x="306084" y="268940"/>
            <a:ext cx="2398698" cy="29199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>
            <a:spLocks noGrp="1"/>
          </p:cNvSpPr>
          <p:nvPr>
            <p:ph type="pic" idx="3"/>
          </p:nvPr>
        </p:nvSpPr>
        <p:spPr>
          <a:xfrm>
            <a:off x="9176018" y="268940"/>
            <a:ext cx="2693394" cy="24435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4"/>
          </p:nvPr>
        </p:nvSpPr>
        <p:spPr>
          <a:xfrm>
            <a:off x="3011503" y="1970085"/>
            <a:ext cx="2424986" cy="26326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>
            <a:spLocks noGrp="1"/>
          </p:cNvSpPr>
          <p:nvPr>
            <p:ph type="pic" idx="5"/>
          </p:nvPr>
        </p:nvSpPr>
        <p:spPr>
          <a:xfrm>
            <a:off x="306084" y="3534654"/>
            <a:ext cx="2398698" cy="30159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pic" idx="6"/>
          </p:nvPr>
        </p:nvSpPr>
        <p:spPr>
          <a:xfrm>
            <a:off x="9176018" y="3027509"/>
            <a:ext cx="2693394" cy="346165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Master Layout ">
  <p:cSld name="13 Master Layout 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>
            <a:spLocks noGrp="1"/>
          </p:cNvSpPr>
          <p:nvPr>
            <p:ph type="pic" idx="2"/>
          </p:nvPr>
        </p:nvSpPr>
        <p:spPr>
          <a:xfrm>
            <a:off x="4732727" y="4572000"/>
            <a:ext cx="2424986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>
            <a:spLocks noGrp="1"/>
          </p:cNvSpPr>
          <p:nvPr>
            <p:ph type="pic" idx="3"/>
          </p:nvPr>
        </p:nvSpPr>
        <p:spPr>
          <a:xfrm>
            <a:off x="7497699" y="4572000"/>
            <a:ext cx="2424986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>
            <a:spLocks noGrp="1"/>
          </p:cNvSpPr>
          <p:nvPr>
            <p:ph type="pic" idx="4"/>
          </p:nvPr>
        </p:nvSpPr>
        <p:spPr>
          <a:xfrm>
            <a:off x="1967755" y="4572000"/>
            <a:ext cx="2424986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5"/>
          </p:nvPr>
        </p:nvSpPr>
        <p:spPr>
          <a:xfrm>
            <a:off x="4732727" y="0"/>
            <a:ext cx="2424986" cy="234363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>
            <a:spLocks noGrp="1"/>
          </p:cNvSpPr>
          <p:nvPr>
            <p:ph type="pic" idx="6"/>
          </p:nvPr>
        </p:nvSpPr>
        <p:spPr>
          <a:xfrm>
            <a:off x="7497699" y="0"/>
            <a:ext cx="2424986" cy="33342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7"/>
          </p:nvPr>
        </p:nvSpPr>
        <p:spPr>
          <a:xfrm>
            <a:off x="1967755" y="-1"/>
            <a:ext cx="2424986" cy="33342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Master Layout ">
  <p:cSld name="14 Master Layout 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1789610" y="0"/>
            <a:ext cx="4206241" cy="30281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pic" idx="3"/>
          </p:nvPr>
        </p:nvSpPr>
        <p:spPr>
          <a:xfrm>
            <a:off x="6530253" y="0"/>
            <a:ext cx="4206241" cy="30281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Master Layout ">
  <p:cSld name="17 Master Layout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3599849" y="2024915"/>
            <a:ext cx="8592151" cy="483308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Master Layout">
  <p:cSld name="20 Master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>
            <a:spLocks noGrp="1"/>
          </p:cNvSpPr>
          <p:nvPr>
            <p:ph type="pic" idx="2"/>
          </p:nvPr>
        </p:nvSpPr>
        <p:spPr>
          <a:xfrm>
            <a:off x="8628742" y="2249715"/>
            <a:ext cx="2712295" cy="165462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3"/>
          </p:nvPr>
        </p:nvSpPr>
        <p:spPr>
          <a:xfrm>
            <a:off x="6241144" y="3207657"/>
            <a:ext cx="3389086" cy="20247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Master Layout">
  <p:cSld name="21 Master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>
            <a:spLocks noGrp="1"/>
          </p:cNvSpPr>
          <p:nvPr>
            <p:ph type="pic" idx="2"/>
          </p:nvPr>
        </p:nvSpPr>
        <p:spPr>
          <a:xfrm>
            <a:off x="7761513" y="1186542"/>
            <a:ext cx="3474795" cy="46155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 Master Layout">
  <p:cSld name="22 Master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>
            <a:spLocks noGrp="1"/>
          </p:cNvSpPr>
          <p:nvPr>
            <p:ph type="pic" idx="2"/>
          </p:nvPr>
        </p:nvSpPr>
        <p:spPr>
          <a:xfrm>
            <a:off x="8374566" y="1211050"/>
            <a:ext cx="2403996" cy="48440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67559" y="557047"/>
            <a:ext cx="11088413" cy="575967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6356111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 ">
  <p:cSld name="3 Master Layout 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>
            <a:spLocks noGrp="1"/>
          </p:cNvSpPr>
          <p:nvPr>
            <p:ph type="pic" idx="2"/>
          </p:nvPr>
        </p:nvSpPr>
        <p:spPr>
          <a:xfrm>
            <a:off x="802456" y="903890"/>
            <a:ext cx="3159943" cy="45299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>
            <a:spLocks noGrp="1"/>
          </p:cNvSpPr>
          <p:nvPr>
            <p:ph type="pic" idx="3"/>
          </p:nvPr>
        </p:nvSpPr>
        <p:spPr>
          <a:xfrm>
            <a:off x="3487851" y="2254469"/>
            <a:ext cx="2865654" cy="41515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D88FDEA-B5A6-9346-B40D-4EFF111FC7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7740" y="2133600"/>
            <a:ext cx="4626888" cy="47244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8683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B09235F-1222-5F42-8ECE-B94AC86178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2456" y="903890"/>
            <a:ext cx="3159943" cy="452995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3CDD322-8895-FC47-B1DD-01A5078C1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7851" y="2254469"/>
            <a:ext cx="2865654" cy="415158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26001336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95894E2-37CA-C143-8394-CE5AE14CD4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80457" y="0"/>
            <a:ext cx="3624943" cy="54537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C59349-D09B-1D4B-B562-56431309B5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45445" y="3351801"/>
            <a:ext cx="2780752" cy="2780752"/>
          </a:xfrm>
          <a:custGeom>
            <a:avLst/>
            <a:gdLst>
              <a:gd name="connsiteX0" fmla="*/ 2175642 w 4351284"/>
              <a:gd name="connsiteY0" fmla="*/ 0 h 4351284"/>
              <a:gd name="connsiteX1" fmla="*/ 4351284 w 4351284"/>
              <a:gd name="connsiteY1" fmla="*/ 2175642 h 4351284"/>
              <a:gd name="connsiteX2" fmla="*/ 2175642 w 4351284"/>
              <a:gd name="connsiteY2" fmla="*/ 4351284 h 4351284"/>
              <a:gd name="connsiteX3" fmla="*/ 0 w 4351284"/>
              <a:gd name="connsiteY3" fmla="*/ 2175642 h 4351284"/>
              <a:gd name="connsiteX4" fmla="*/ 2175642 w 4351284"/>
              <a:gd name="connsiteY4" fmla="*/ 0 h 43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284" h="4351284">
                <a:moveTo>
                  <a:pt x="2175642" y="0"/>
                </a:moveTo>
                <a:cubicBezTo>
                  <a:pt x="3377216" y="0"/>
                  <a:pt x="4351284" y="974068"/>
                  <a:pt x="4351284" y="2175642"/>
                </a:cubicBezTo>
                <a:cubicBezTo>
                  <a:pt x="4351284" y="3377216"/>
                  <a:pt x="3377216" y="4351284"/>
                  <a:pt x="2175642" y="4351284"/>
                </a:cubicBezTo>
                <a:cubicBezTo>
                  <a:pt x="974068" y="4351284"/>
                  <a:pt x="0" y="3377216"/>
                  <a:pt x="0" y="2175642"/>
                </a:cubicBezTo>
                <a:cubicBezTo>
                  <a:pt x="0" y="974068"/>
                  <a:pt x="974068" y="0"/>
                  <a:pt x="2175642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9873634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08BD84F-D02E-5C40-A9E5-B59D167058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3087" y="0"/>
            <a:ext cx="2917371" cy="505571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425F78A-EAAA-C54B-BEFA-9A5CB78CFD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74629" y="2635624"/>
            <a:ext cx="2917371" cy="422237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68389318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DEBC312-F72F-6E40-BACE-480DA8BDE7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223" y="2065440"/>
            <a:ext cx="2917371" cy="30479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D660903E-4865-1848-AAF3-C6AB7D574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29917" y="2070538"/>
            <a:ext cx="3988986" cy="416759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2808329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D2FEF6A-47F4-AE49-BEFA-24A54FFB1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2579" y="1918464"/>
            <a:ext cx="2917371" cy="366313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BE45F51E-0862-8F45-BB17-1D745CFAF0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35579" y="1918464"/>
            <a:ext cx="2917371" cy="366313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80804969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507422" y="391886"/>
            <a:ext cx="2781556" cy="2612571"/>
          </a:xfrm>
          <a:custGeom>
            <a:avLst/>
            <a:gdLst>
              <a:gd name="connsiteX0" fmla="*/ 0 w 2137559"/>
              <a:gd name="connsiteY0" fmla="*/ 0 h 2612571"/>
              <a:gd name="connsiteX1" fmla="*/ 2137559 w 2137559"/>
              <a:gd name="connsiteY1" fmla="*/ 0 h 2612571"/>
              <a:gd name="connsiteX2" fmla="*/ 2137559 w 2137559"/>
              <a:gd name="connsiteY2" fmla="*/ 2612571 h 2612571"/>
              <a:gd name="connsiteX3" fmla="*/ 0 w 2137559"/>
              <a:gd name="connsiteY3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559" h="2612571">
                <a:moveTo>
                  <a:pt x="0" y="0"/>
                </a:moveTo>
                <a:lnTo>
                  <a:pt x="2137559" y="0"/>
                </a:lnTo>
                <a:lnTo>
                  <a:pt x="2137559" y="2612571"/>
                </a:lnTo>
                <a:lnTo>
                  <a:pt x="0" y="261257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507422" y="3636816"/>
            <a:ext cx="2781556" cy="2612571"/>
          </a:xfrm>
          <a:custGeom>
            <a:avLst/>
            <a:gdLst>
              <a:gd name="connsiteX0" fmla="*/ 0 w 2137559"/>
              <a:gd name="connsiteY0" fmla="*/ 0 h 2612571"/>
              <a:gd name="connsiteX1" fmla="*/ 2137559 w 2137559"/>
              <a:gd name="connsiteY1" fmla="*/ 0 h 2612571"/>
              <a:gd name="connsiteX2" fmla="*/ 2137559 w 2137559"/>
              <a:gd name="connsiteY2" fmla="*/ 2612571 h 2612571"/>
              <a:gd name="connsiteX3" fmla="*/ 0 w 2137559"/>
              <a:gd name="connsiteY3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559" h="2612571">
                <a:moveTo>
                  <a:pt x="0" y="0"/>
                </a:moveTo>
                <a:lnTo>
                  <a:pt x="2137559" y="0"/>
                </a:lnTo>
                <a:lnTo>
                  <a:pt x="2137559" y="2612571"/>
                </a:lnTo>
                <a:lnTo>
                  <a:pt x="0" y="261257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6026832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37838" y="3693806"/>
            <a:ext cx="4514446" cy="3164194"/>
          </a:xfrm>
          <a:custGeom>
            <a:avLst/>
            <a:gdLst>
              <a:gd name="connsiteX0" fmla="*/ 0 w 4514446"/>
              <a:gd name="connsiteY0" fmla="*/ 0 h 3164194"/>
              <a:gd name="connsiteX1" fmla="*/ 4514446 w 4514446"/>
              <a:gd name="connsiteY1" fmla="*/ 0 h 3164194"/>
              <a:gd name="connsiteX2" fmla="*/ 4514446 w 4514446"/>
              <a:gd name="connsiteY2" fmla="*/ 3164194 h 3164194"/>
              <a:gd name="connsiteX3" fmla="*/ 0 w 4514446"/>
              <a:gd name="connsiteY3" fmla="*/ 3164194 h 316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4446" h="3164194">
                <a:moveTo>
                  <a:pt x="0" y="0"/>
                </a:moveTo>
                <a:lnTo>
                  <a:pt x="4514446" y="0"/>
                </a:lnTo>
                <a:lnTo>
                  <a:pt x="4514446" y="3164194"/>
                </a:lnTo>
                <a:lnTo>
                  <a:pt x="0" y="316419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07791827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533168" y="1773045"/>
            <a:ext cx="2481271" cy="2868352"/>
          </a:xfrm>
          <a:custGeom>
            <a:avLst/>
            <a:gdLst>
              <a:gd name="connsiteX0" fmla="*/ 0 w 1824397"/>
              <a:gd name="connsiteY0" fmla="*/ 0 h 2120113"/>
              <a:gd name="connsiteX1" fmla="*/ 1824397 w 1824397"/>
              <a:gd name="connsiteY1" fmla="*/ 0 h 2120113"/>
              <a:gd name="connsiteX2" fmla="*/ 1824397 w 1824397"/>
              <a:gd name="connsiteY2" fmla="*/ 2120113 h 2120113"/>
              <a:gd name="connsiteX3" fmla="*/ 0 w 1824397"/>
              <a:gd name="connsiteY3" fmla="*/ 2120113 h 212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397" h="2120113">
                <a:moveTo>
                  <a:pt x="0" y="0"/>
                </a:moveTo>
                <a:lnTo>
                  <a:pt x="1824397" y="0"/>
                </a:lnTo>
                <a:lnTo>
                  <a:pt x="1824397" y="2120113"/>
                </a:lnTo>
                <a:lnTo>
                  <a:pt x="0" y="2120113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62C8FAE-F7A0-504F-B634-8DF3777D48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36577" y="1773044"/>
            <a:ext cx="2481271" cy="2868352"/>
          </a:xfrm>
          <a:custGeom>
            <a:avLst/>
            <a:gdLst>
              <a:gd name="connsiteX0" fmla="*/ 0 w 1824397"/>
              <a:gd name="connsiteY0" fmla="*/ 0 h 2120113"/>
              <a:gd name="connsiteX1" fmla="*/ 1824397 w 1824397"/>
              <a:gd name="connsiteY1" fmla="*/ 0 h 2120113"/>
              <a:gd name="connsiteX2" fmla="*/ 1824397 w 1824397"/>
              <a:gd name="connsiteY2" fmla="*/ 2120113 h 2120113"/>
              <a:gd name="connsiteX3" fmla="*/ 0 w 1824397"/>
              <a:gd name="connsiteY3" fmla="*/ 2120113 h 212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397" h="2120113">
                <a:moveTo>
                  <a:pt x="0" y="0"/>
                </a:moveTo>
                <a:lnTo>
                  <a:pt x="1824397" y="0"/>
                </a:lnTo>
                <a:lnTo>
                  <a:pt x="1824397" y="2120113"/>
                </a:lnTo>
                <a:lnTo>
                  <a:pt x="0" y="2120113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A2BEF50-374D-5244-B1C1-FEBC5EC8C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21626" y="1773044"/>
            <a:ext cx="2481271" cy="2868352"/>
          </a:xfrm>
          <a:custGeom>
            <a:avLst/>
            <a:gdLst>
              <a:gd name="connsiteX0" fmla="*/ 0 w 1824397"/>
              <a:gd name="connsiteY0" fmla="*/ 0 h 2120113"/>
              <a:gd name="connsiteX1" fmla="*/ 1824397 w 1824397"/>
              <a:gd name="connsiteY1" fmla="*/ 0 h 2120113"/>
              <a:gd name="connsiteX2" fmla="*/ 1824397 w 1824397"/>
              <a:gd name="connsiteY2" fmla="*/ 2120113 h 2120113"/>
              <a:gd name="connsiteX3" fmla="*/ 0 w 1824397"/>
              <a:gd name="connsiteY3" fmla="*/ 2120113 h 212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397" h="2120113">
                <a:moveTo>
                  <a:pt x="0" y="0"/>
                </a:moveTo>
                <a:lnTo>
                  <a:pt x="1824397" y="0"/>
                </a:lnTo>
                <a:lnTo>
                  <a:pt x="1824397" y="2120113"/>
                </a:lnTo>
                <a:lnTo>
                  <a:pt x="0" y="2120113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59290198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903285" y="0"/>
            <a:ext cx="2781619" cy="3019825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E1EDD5E-7DFB-E048-8A52-B3EB1A7CD2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85971" y="0"/>
            <a:ext cx="2781619" cy="3688336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7696DA8-B795-A648-A3CE-A2F7846F2E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68657" y="0"/>
            <a:ext cx="2693394" cy="2574151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FB0B34-07B3-364E-ACBB-0225B40D5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5971" y="3857384"/>
            <a:ext cx="2781619" cy="3019825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EFF9497-F481-F243-B7A6-E7781B1579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03285" y="3169664"/>
            <a:ext cx="2781619" cy="3688336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6E04264-8449-C545-A49D-821FC6927C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68657" y="2793146"/>
            <a:ext cx="2693394" cy="4064854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8915014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Master Layout ">
  <p:cSld name="11 Master Layout 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>
            <a:spLocks noGrp="1"/>
          </p:cNvSpPr>
          <p:nvPr>
            <p:ph type="pic" idx="2"/>
          </p:nvPr>
        </p:nvSpPr>
        <p:spPr>
          <a:xfrm>
            <a:off x="2903285" y="0"/>
            <a:ext cx="2781619" cy="30198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>
            <a:spLocks noGrp="1"/>
          </p:cNvSpPr>
          <p:nvPr>
            <p:ph type="pic" idx="3"/>
          </p:nvPr>
        </p:nvSpPr>
        <p:spPr>
          <a:xfrm>
            <a:off x="5885971" y="0"/>
            <a:ext cx="2781619" cy="36883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>
            <a:spLocks noGrp="1"/>
          </p:cNvSpPr>
          <p:nvPr>
            <p:ph type="pic" idx="4"/>
          </p:nvPr>
        </p:nvSpPr>
        <p:spPr>
          <a:xfrm>
            <a:off x="8868657" y="0"/>
            <a:ext cx="2693394" cy="2574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>
            <a:spLocks noGrp="1"/>
          </p:cNvSpPr>
          <p:nvPr>
            <p:ph type="pic" idx="5"/>
          </p:nvPr>
        </p:nvSpPr>
        <p:spPr>
          <a:xfrm>
            <a:off x="5885971" y="3857384"/>
            <a:ext cx="2781619" cy="30198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>
            <a:spLocks noGrp="1"/>
          </p:cNvSpPr>
          <p:nvPr>
            <p:ph type="pic" idx="6"/>
          </p:nvPr>
        </p:nvSpPr>
        <p:spPr>
          <a:xfrm>
            <a:off x="2903285" y="3169664"/>
            <a:ext cx="2781619" cy="36883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7"/>
          </p:nvPr>
        </p:nvSpPr>
        <p:spPr>
          <a:xfrm>
            <a:off x="8868657" y="2793146"/>
            <a:ext cx="2693394" cy="406485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784396F-B6FF-9041-BB95-C5C950F85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6084" y="268940"/>
            <a:ext cx="2398698" cy="2919933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52AD8BB-46B4-6744-875E-0E8982AFCB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76018" y="268940"/>
            <a:ext cx="2693394" cy="2443524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FAE0BA5-85E8-BD4B-9ED3-3157D33126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11503" y="1970085"/>
            <a:ext cx="2424986" cy="2632651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B58CE17-67AB-014A-A96A-19955C4015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084" y="3534654"/>
            <a:ext cx="2398698" cy="3015983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DA46DC0-3E21-9A49-9715-ED13B99219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018" y="3027509"/>
            <a:ext cx="2693394" cy="3461656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174280160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0D9EBE-B6FB-4D4F-BA92-6DBE8952B1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2727" y="4572000"/>
            <a:ext cx="2424986" cy="2286000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1F56F6-F0D9-254A-A586-6A913EF88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7699" y="4572000"/>
            <a:ext cx="2424986" cy="2286000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76F48C1-0A25-9644-BE62-89322F447B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7755" y="4572000"/>
            <a:ext cx="2424986" cy="2286000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890AB7E-0D21-C049-92CB-9178CD5A4C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32727" y="0"/>
            <a:ext cx="2424986" cy="2343630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7433A6F-B6B7-5349-8843-628EF56D39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97699" y="0"/>
            <a:ext cx="2424986" cy="3334214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471090-890E-BD43-ADDB-1675F1B2A3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67755" y="-1"/>
            <a:ext cx="2424986" cy="3334215"/>
          </a:xfrm>
          <a:custGeom>
            <a:avLst/>
            <a:gdLst>
              <a:gd name="connsiteX0" fmla="*/ 0 w 1832095"/>
              <a:gd name="connsiteY0" fmla="*/ 0 h 2116044"/>
              <a:gd name="connsiteX1" fmla="*/ 1832095 w 1832095"/>
              <a:gd name="connsiteY1" fmla="*/ 0 h 2116044"/>
              <a:gd name="connsiteX2" fmla="*/ 1832095 w 1832095"/>
              <a:gd name="connsiteY2" fmla="*/ 2116044 h 2116044"/>
              <a:gd name="connsiteX3" fmla="*/ 0 w 1832095"/>
              <a:gd name="connsiteY3" fmla="*/ 2116044 h 211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095" h="2116044">
                <a:moveTo>
                  <a:pt x="0" y="0"/>
                </a:moveTo>
                <a:lnTo>
                  <a:pt x="1832095" y="0"/>
                </a:lnTo>
                <a:lnTo>
                  <a:pt x="1832095" y="2116044"/>
                </a:lnTo>
                <a:lnTo>
                  <a:pt x="0" y="211604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4191551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789610" y="0"/>
            <a:ext cx="4206241" cy="3028122"/>
          </a:xfrm>
          <a:custGeom>
            <a:avLst/>
            <a:gdLst>
              <a:gd name="connsiteX0" fmla="*/ 0 w 4206241"/>
              <a:gd name="connsiteY0" fmla="*/ 0 h 3028122"/>
              <a:gd name="connsiteX1" fmla="*/ 4206241 w 4206241"/>
              <a:gd name="connsiteY1" fmla="*/ 0 h 3028122"/>
              <a:gd name="connsiteX2" fmla="*/ 4206241 w 4206241"/>
              <a:gd name="connsiteY2" fmla="*/ 3028122 h 3028122"/>
              <a:gd name="connsiteX3" fmla="*/ 0 w 4206241"/>
              <a:gd name="connsiteY3" fmla="*/ 3028122 h 302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1" h="3028122">
                <a:moveTo>
                  <a:pt x="0" y="0"/>
                </a:moveTo>
                <a:lnTo>
                  <a:pt x="4206241" y="0"/>
                </a:lnTo>
                <a:lnTo>
                  <a:pt x="4206241" y="3028122"/>
                </a:lnTo>
                <a:lnTo>
                  <a:pt x="0" y="3028122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6530253" y="0"/>
            <a:ext cx="4206241" cy="3028122"/>
          </a:xfrm>
          <a:custGeom>
            <a:avLst/>
            <a:gdLst>
              <a:gd name="connsiteX0" fmla="*/ 0 w 4206241"/>
              <a:gd name="connsiteY0" fmla="*/ 0 h 3028122"/>
              <a:gd name="connsiteX1" fmla="*/ 4206241 w 4206241"/>
              <a:gd name="connsiteY1" fmla="*/ 0 h 3028122"/>
              <a:gd name="connsiteX2" fmla="*/ 4206241 w 4206241"/>
              <a:gd name="connsiteY2" fmla="*/ 3028122 h 3028122"/>
              <a:gd name="connsiteX3" fmla="*/ 0 w 4206241"/>
              <a:gd name="connsiteY3" fmla="*/ 3028122 h 302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1" h="3028122">
                <a:moveTo>
                  <a:pt x="0" y="0"/>
                </a:moveTo>
                <a:lnTo>
                  <a:pt x="4206241" y="0"/>
                </a:lnTo>
                <a:lnTo>
                  <a:pt x="4206241" y="3028122"/>
                </a:lnTo>
                <a:lnTo>
                  <a:pt x="0" y="3028122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50445967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596908" y="1284029"/>
            <a:ext cx="3569465" cy="4001649"/>
          </a:xfrm>
          <a:custGeom>
            <a:avLst/>
            <a:gdLst>
              <a:gd name="connsiteX0" fmla="*/ 0 w 3569465"/>
              <a:gd name="connsiteY0" fmla="*/ 0 h 3332261"/>
              <a:gd name="connsiteX1" fmla="*/ 3569465 w 3569465"/>
              <a:gd name="connsiteY1" fmla="*/ 0 h 3332261"/>
              <a:gd name="connsiteX2" fmla="*/ 3569465 w 3569465"/>
              <a:gd name="connsiteY2" fmla="*/ 3332261 h 3332261"/>
              <a:gd name="connsiteX3" fmla="*/ 0 w 3569465"/>
              <a:gd name="connsiteY3" fmla="*/ 3332261 h 33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465" h="3332261">
                <a:moveTo>
                  <a:pt x="0" y="0"/>
                </a:moveTo>
                <a:lnTo>
                  <a:pt x="3569465" y="0"/>
                </a:lnTo>
                <a:lnTo>
                  <a:pt x="3569465" y="3332261"/>
                </a:lnTo>
                <a:lnTo>
                  <a:pt x="0" y="333226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423790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89271" y="789162"/>
            <a:ext cx="3445922" cy="5344510"/>
          </a:xfrm>
          <a:custGeom>
            <a:avLst/>
            <a:gdLst>
              <a:gd name="connsiteX0" fmla="*/ 0 w 2874056"/>
              <a:gd name="connsiteY0" fmla="*/ 0 h 4045305"/>
              <a:gd name="connsiteX1" fmla="*/ 2874056 w 2874056"/>
              <a:gd name="connsiteY1" fmla="*/ 0 h 4045305"/>
              <a:gd name="connsiteX2" fmla="*/ 2874056 w 2874056"/>
              <a:gd name="connsiteY2" fmla="*/ 4045305 h 4045305"/>
              <a:gd name="connsiteX3" fmla="*/ 0 w 2874056"/>
              <a:gd name="connsiteY3" fmla="*/ 4045305 h 404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056" h="4045305">
                <a:moveTo>
                  <a:pt x="0" y="0"/>
                </a:moveTo>
                <a:lnTo>
                  <a:pt x="2874056" y="0"/>
                </a:lnTo>
                <a:lnTo>
                  <a:pt x="2874056" y="4045305"/>
                </a:lnTo>
                <a:lnTo>
                  <a:pt x="0" y="4045305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8822953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0EB155D2-04FA-F94D-8B5B-D9BDE56565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9849" y="2024915"/>
            <a:ext cx="8592151" cy="483308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426688572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5E8E7EE-A427-A342-8985-35BB16300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15165" y="798786"/>
            <a:ext cx="4784118" cy="605921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86488463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Master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5E8E7EE-A427-A342-8985-35BB16300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5322770" cy="685799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39477516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BF3592E-519D-934E-93C9-F581BA03BF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28742" y="2249715"/>
            <a:ext cx="2712295" cy="165462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208ED4E6-A318-F647-9F2B-FF5F5B01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1144" y="3207657"/>
            <a:ext cx="3389086" cy="20247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12987363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6BFA35B-9DB3-7545-A671-139CB4D72A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1513" y="1186542"/>
            <a:ext cx="3474795" cy="46155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9497077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Master Layout ">
  <p:cSld name="1 Master Layout 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>
            <a:spLocks noGrp="1"/>
          </p:cNvSpPr>
          <p:nvPr>
            <p:ph type="pic" idx="2"/>
          </p:nvPr>
        </p:nvSpPr>
        <p:spPr>
          <a:xfrm>
            <a:off x="567559" y="557047"/>
            <a:ext cx="11088413" cy="575967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E5113CB-C067-C34D-9980-5B061B0375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4566" y="1211050"/>
            <a:ext cx="2403996" cy="484406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89878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Master Layout ">
  <p:cSld name="4 Master Layout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1480457" y="0"/>
            <a:ext cx="3624943" cy="54537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>
            <a:spLocks noGrp="1"/>
          </p:cNvSpPr>
          <p:nvPr>
            <p:ph type="pic" idx="3"/>
          </p:nvPr>
        </p:nvSpPr>
        <p:spPr>
          <a:xfrm>
            <a:off x="4045445" y="3351801"/>
            <a:ext cx="2780752" cy="27807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Master Layout ">
  <p:cSld name="5 Master Layout 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>
            <a:spLocks noGrp="1"/>
          </p:cNvSpPr>
          <p:nvPr>
            <p:ph type="pic" idx="2"/>
          </p:nvPr>
        </p:nvSpPr>
        <p:spPr>
          <a:xfrm>
            <a:off x="6083087" y="0"/>
            <a:ext cx="2917371" cy="50557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>
            <a:spLocks noGrp="1"/>
          </p:cNvSpPr>
          <p:nvPr>
            <p:ph type="pic" idx="3"/>
          </p:nvPr>
        </p:nvSpPr>
        <p:spPr>
          <a:xfrm>
            <a:off x="9274629" y="2635624"/>
            <a:ext cx="2917371" cy="42223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Master Layout ">
  <p:cSld name="6 Master Layout 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>
            <a:spLocks noGrp="1"/>
          </p:cNvSpPr>
          <p:nvPr>
            <p:ph type="pic" idx="2"/>
          </p:nvPr>
        </p:nvSpPr>
        <p:spPr>
          <a:xfrm>
            <a:off x="435223" y="2065440"/>
            <a:ext cx="2917371" cy="304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>
            <a:spLocks noGrp="1"/>
          </p:cNvSpPr>
          <p:nvPr>
            <p:ph type="pic" idx="3"/>
          </p:nvPr>
        </p:nvSpPr>
        <p:spPr>
          <a:xfrm>
            <a:off x="3729917" y="2070538"/>
            <a:ext cx="3988986" cy="41675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Master Layout ">
  <p:cSld name="7 Master Layout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>
            <a:spLocks noGrp="1"/>
          </p:cNvSpPr>
          <p:nvPr>
            <p:ph type="pic" idx="2"/>
          </p:nvPr>
        </p:nvSpPr>
        <p:spPr>
          <a:xfrm>
            <a:off x="882579" y="1918464"/>
            <a:ext cx="2917371" cy="36631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>
            <a:spLocks noGrp="1"/>
          </p:cNvSpPr>
          <p:nvPr>
            <p:ph type="pic" idx="3"/>
          </p:nvPr>
        </p:nvSpPr>
        <p:spPr>
          <a:xfrm>
            <a:off x="5835579" y="1918464"/>
            <a:ext cx="2917371" cy="36631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Master Layout ">
  <p:cSld name="8 Master Layout 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>
            <a:spLocks noGrp="1"/>
          </p:cNvSpPr>
          <p:nvPr>
            <p:ph type="pic" idx="2"/>
          </p:nvPr>
        </p:nvSpPr>
        <p:spPr>
          <a:xfrm>
            <a:off x="5507422" y="391886"/>
            <a:ext cx="2781556" cy="26125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>
            <a:spLocks noGrp="1"/>
          </p:cNvSpPr>
          <p:nvPr>
            <p:ph type="pic" idx="3"/>
          </p:nvPr>
        </p:nvSpPr>
        <p:spPr>
          <a:xfrm>
            <a:off x="5507422" y="3636816"/>
            <a:ext cx="2781556" cy="26125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69" r:id="rId18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349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p.edu.au/naplan/writin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787495" y="1"/>
            <a:ext cx="3344700" cy="3486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4"/>
          <p:cNvSpPr txBox="1"/>
          <p:nvPr/>
        </p:nvSpPr>
        <p:spPr>
          <a:xfrm>
            <a:off x="6965337" y="4020359"/>
            <a:ext cx="35406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Narrative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LESSON 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24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Introduction to 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narrative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writing </a:t>
            </a:r>
            <a:endParaRPr kumimoji="0" lang="en-AU" sz="2400" b="0" i="0" u="none" strike="noStrike" kern="0" cap="none" spc="0" normalizeH="0" baseline="0" noProof="0" dirty="0" smtClean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4"/>
          <p:cNvSpPr txBox="1"/>
          <p:nvPr/>
        </p:nvSpPr>
        <p:spPr>
          <a:xfrm>
            <a:off x="7944287" y="1096951"/>
            <a:ext cx="358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Navigating 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NAPLAN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/>
            </a:r>
            <a:b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</a:br>
            <a:r>
              <a:rPr kumimoji="0" lang="en-AU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A Voiceless Teaching and Learning Program Years </a:t>
            </a:r>
            <a:r>
              <a:rPr kumimoji="0" lang="en-A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7 &amp; 9</a:t>
            </a:r>
            <a:r>
              <a:rPr kumimoji="0" lang="en-A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 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24"/>
          <p:cNvGrpSpPr/>
          <p:nvPr/>
        </p:nvGrpSpPr>
        <p:grpSpPr>
          <a:xfrm>
            <a:off x="10076148" y="0"/>
            <a:ext cx="1333546" cy="970744"/>
            <a:chOff x="865087" y="0"/>
            <a:chExt cx="1333546" cy="970744"/>
          </a:xfrm>
        </p:grpSpPr>
        <p:sp>
          <p:nvSpPr>
            <p:cNvPr id="87" name="Google Shape;87;p24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88" name="Google Shape;88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3679" r="23679"/>
          <a:stretch/>
        </p:blipFill>
        <p:spPr>
          <a:xfrm>
            <a:off x="1475492" y="606488"/>
            <a:ext cx="4784100" cy="60591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9030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90D0F3-09D6-884B-8266-17E24EF9E15B}"/>
              </a:ext>
            </a:extLst>
          </p:cNvPr>
          <p:cNvGrpSpPr/>
          <p:nvPr/>
        </p:nvGrpSpPr>
        <p:grpSpPr>
          <a:xfrm>
            <a:off x="10352546" y="5887256"/>
            <a:ext cx="1333546" cy="970744"/>
            <a:chOff x="865087" y="0"/>
            <a:chExt cx="1333546" cy="9707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EF5BC6-7795-9E47-A209-723833EC94C5}"/>
                </a:ext>
              </a:extLst>
            </p:cNvPr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Helvetica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62EF25-A9E8-2146-A039-CDD496FB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21" y="116005"/>
              <a:ext cx="792678" cy="738733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87496"/>
              </p:ext>
            </p:extLst>
          </p:nvPr>
        </p:nvGraphicFramePr>
        <p:xfrm>
          <a:off x="1101595" y="2744905"/>
          <a:ext cx="9917724" cy="16248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52721">
                  <a:extLst>
                    <a:ext uri="{9D8B030D-6E8A-4147-A177-3AD203B41FA5}">
                      <a16:colId xmlns:a16="http://schemas.microsoft.com/office/drawing/2014/main" val="2044554440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596667126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570917980"/>
                    </a:ext>
                  </a:extLst>
                </a:gridCol>
                <a:gridCol w="1652721">
                  <a:extLst>
                    <a:ext uri="{9D8B030D-6E8A-4147-A177-3AD203B41FA5}">
                      <a16:colId xmlns:a16="http://schemas.microsoft.com/office/drawing/2014/main" val="1565669625"/>
                    </a:ext>
                  </a:extLst>
                </a:gridCol>
                <a:gridCol w="1653420">
                  <a:extLst>
                    <a:ext uri="{9D8B030D-6E8A-4147-A177-3AD203B41FA5}">
                      <a16:colId xmlns:a16="http://schemas.microsoft.com/office/drawing/2014/main" val="319173537"/>
                    </a:ext>
                  </a:extLst>
                </a:gridCol>
                <a:gridCol w="1653420">
                  <a:extLst>
                    <a:ext uri="{9D8B030D-6E8A-4147-A177-3AD203B41FA5}">
                      <a16:colId xmlns:a16="http://schemas.microsoft.com/office/drawing/2014/main" val="3292878418"/>
                    </a:ext>
                  </a:extLst>
                </a:gridCol>
              </a:tblGrid>
              <a:tr h="812436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Lesson </a:t>
                      </a:r>
                      <a:r>
                        <a:rPr lang="en-AU" sz="1200" dirty="0" smtClean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Lesson </a:t>
                      </a:r>
                      <a:r>
                        <a:rPr lang="en-AU" sz="1200" dirty="0" smtClean="0">
                          <a:effectLst/>
                        </a:rPr>
                        <a:t>8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Lesson </a:t>
                      </a:r>
                      <a:r>
                        <a:rPr lang="en-AU" sz="1200" dirty="0" smtClean="0">
                          <a:effectLst/>
                        </a:rPr>
                        <a:t>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Lesson </a:t>
                      </a:r>
                      <a:r>
                        <a:rPr lang="en-AU" sz="1200" dirty="0" smtClean="0">
                          <a:effectLst/>
                        </a:rPr>
                        <a:t>10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Lesson </a:t>
                      </a:r>
                      <a:r>
                        <a:rPr lang="en-AU" sz="1200" dirty="0" smtClean="0">
                          <a:effectLst/>
                        </a:rPr>
                        <a:t>11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Lesson </a:t>
                      </a:r>
                      <a:r>
                        <a:rPr lang="en-AU" sz="1200" dirty="0" smtClean="0">
                          <a:effectLst/>
                        </a:rPr>
                        <a:t>12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403823"/>
                  </a:ext>
                </a:extLst>
              </a:tr>
              <a:tr h="8124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Introduction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Techniques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 smtClean="0">
                          <a:effectLst/>
                        </a:rPr>
                        <a:t>Structure/ideas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Bringing it together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Write here, write now!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Share, reflect, redraft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0793495"/>
                  </a:ext>
                </a:extLst>
              </a:tr>
            </a:tbl>
          </a:graphicData>
        </a:graphic>
      </p:graphicFrame>
      <p:sp>
        <p:nvSpPr>
          <p:cNvPr id="13" name="Google Shape;146;p30"/>
          <p:cNvSpPr txBox="1"/>
          <p:nvPr/>
        </p:nvSpPr>
        <p:spPr>
          <a:xfrm>
            <a:off x="952444" y="771381"/>
            <a:ext cx="8112427" cy="12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  <a:tabLst/>
              <a:defRPr/>
            </a:pPr>
            <a:r>
              <a:rPr kumimoji="0" lang="en-AU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P</a:t>
            </a:r>
            <a:r>
              <a:rPr kumimoji="0" lang="en-A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reparing you for the task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49965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;p30"/>
          <p:cNvSpPr txBox="1"/>
          <p:nvPr/>
        </p:nvSpPr>
        <p:spPr>
          <a:xfrm>
            <a:off x="2596606" y="3048589"/>
            <a:ext cx="8112427" cy="12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  <a:tabLst/>
              <a:defRPr/>
            </a:pPr>
            <a:r>
              <a:rPr kumimoji="0" lang="en-A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What</a:t>
            </a:r>
            <a:r>
              <a:rPr kumimoji="0" lang="en-AU" sz="4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Caveat"/>
                <a:cs typeface="Caveat"/>
                <a:sym typeface="Caveat"/>
              </a:rPr>
              <a:t> makes a great story?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903288"/>
            <a:ext cx="3160712" cy="4530725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8" name="Google Shape;108;p27"/>
          <p:cNvSpPr txBox="1"/>
          <p:nvPr/>
        </p:nvSpPr>
        <p:spPr>
          <a:xfrm>
            <a:off x="4401502" y="880015"/>
            <a:ext cx="77335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narrative writing? </a:t>
            </a:r>
            <a:endParaRPr dirty="0"/>
          </a:p>
        </p:txBody>
      </p:sp>
      <p:sp>
        <p:nvSpPr>
          <p:cNvPr id="109" name="Google Shape;109;p27"/>
          <p:cNvSpPr/>
          <p:nvPr/>
        </p:nvSpPr>
        <p:spPr>
          <a:xfrm>
            <a:off x="363353" y="2637136"/>
            <a:ext cx="4949333" cy="328281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0" name="Google Shape;110;p27"/>
          <p:cNvGrpSpPr/>
          <p:nvPr/>
        </p:nvGrpSpPr>
        <p:grpSpPr>
          <a:xfrm>
            <a:off x="10352546" y="5887256"/>
            <a:ext cx="1333546" cy="970744"/>
            <a:chOff x="865087" y="0"/>
            <a:chExt cx="1333546" cy="970744"/>
          </a:xfrm>
        </p:grpSpPr>
        <p:sp>
          <p:nvSpPr>
            <p:cNvPr id="111" name="Google Shape;111;p27"/>
            <p:cNvSpPr/>
            <p:nvPr/>
          </p:nvSpPr>
          <p:spPr>
            <a:xfrm>
              <a:off x="865087" y="0"/>
              <a:ext cx="1333546" cy="9707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12" name="Google Shape;112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27"/>
          <p:cNvSpPr/>
          <p:nvPr/>
        </p:nvSpPr>
        <p:spPr>
          <a:xfrm>
            <a:off x="6800075" y="3127495"/>
            <a:ext cx="447765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AU" sz="1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narrative</a:t>
            </a: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‘is a time-ordered text that is used to narrate events and to create, </a:t>
            </a:r>
            <a:r>
              <a:rPr lang="en-AU" sz="1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entertain</a:t>
            </a: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-AU" sz="1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emotionally move</a:t>
            </a: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 audience. Other social purposes of narrative writing may be to </a:t>
            </a:r>
            <a:r>
              <a:rPr lang="en-AU" sz="1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</a:t>
            </a: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to </a:t>
            </a:r>
            <a:r>
              <a:rPr lang="en-AU" sz="1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persuade</a:t>
            </a: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to </a:t>
            </a:r>
            <a:r>
              <a:rPr lang="en-AU" sz="1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socialise</a:t>
            </a: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.’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-8059" y="6511162"/>
            <a:ext cx="770595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Source: Australian Curriculum, Assessment and Reporting Authority, </a:t>
            </a:r>
            <a:r>
              <a:rPr lang="en-AU" sz="900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Writing Narrative Marking Guide </a:t>
            </a:r>
            <a:r>
              <a:rPr lang="en-AU" sz="9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(2010) </a:t>
            </a:r>
            <a:r>
              <a:rPr lang="en-AU" sz="9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https://www.nap.edu.au/naplan/writing</a:t>
            </a:r>
            <a:r>
              <a:rPr lang="en-AU" sz="9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/>
        </p:nvSpPr>
        <p:spPr>
          <a:xfrm>
            <a:off x="802447" y="2408277"/>
            <a:ext cx="33651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5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narrative writing</a:t>
            </a:r>
            <a:endParaRPr dirty="0"/>
          </a:p>
        </p:txBody>
      </p:sp>
      <p:grpSp>
        <p:nvGrpSpPr>
          <p:cNvPr id="120" name="Google Shape;120;p28"/>
          <p:cNvGrpSpPr/>
          <p:nvPr/>
        </p:nvGrpSpPr>
        <p:grpSpPr>
          <a:xfrm>
            <a:off x="865087" y="0"/>
            <a:ext cx="1333500" cy="970800"/>
            <a:chOff x="865087" y="0"/>
            <a:chExt cx="1333500" cy="970800"/>
          </a:xfrm>
        </p:grpSpPr>
        <p:sp>
          <p:nvSpPr>
            <p:cNvPr id="121" name="Google Shape;121;p28"/>
            <p:cNvSpPr/>
            <p:nvPr/>
          </p:nvSpPr>
          <p:spPr>
            <a:xfrm>
              <a:off x="865087" y="0"/>
              <a:ext cx="1333500" cy="970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2" name="Google Shape;12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5521" y="116005"/>
              <a:ext cx="792678" cy="738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8"/>
          <p:cNvSpPr/>
          <p:nvPr/>
        </p:nvSpPr>
        <p:spPr>
          <a:xfrm>
            <a:off x="5482986" y="2408277"/>
            <a:ext cx="44778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 defined characters and well described scenes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Interesting developments in the story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of tension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Evoking emotion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Satisfactory resolution of tension/complication 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07065" y="1776046"/>
            <a:ext cx="3560885" cy="327073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A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</a:t>
            </a:r>
            <a:r>
              <a:rPr lang="en-AU" sz="2400" dirty="0">
                <a:latin typeface="Helvetica" panose="020B0604020202020204" pitchFamily="34" charset="0"/>
                <a:cs typeface="Helvetica" panose="020B0604020202020204" pitchFamily="34" charset="0"/>
              </a:rPr>
              <a:t>can you draw inspiration from for your imaginative writing?</a:t>
            </a:r>
          </a:p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026314" y="1683437"/>
            <a:ext cx="338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Narratives you have read, </a:t>
            </a:r>
            <a:r>
              <a:rPr lang="en-A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seen or </a:t>
            </a:r>
            <a:r>
              <a:rPr lang="en-AU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704" y="3257526"/>
            <a:ext cx="304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Traditional tales, myths and legends</a:t>
            </a:r>
            <a:endParaRPr lang="en-AU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0046" y="4831617"/>
            <a:ext cx="3140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Science fiction or realistic adventures</a:t>
            </a:r>
            <a:endParaRPr lang="en-AU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6078" y="3257526"/>
            <a:ext cx="28340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Draw on themes, such as good vs evil, surviving against the odds, etc… </a:t>
            </a:r>
            <a:endParaRPr lang="en-AU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0047849" y="2116669"/>
            <a:ext cx="1635369" cy="1019908"/>
          </a:xfrm>
          <a:prstGeom prst="borderCallout2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 proficient writer uses these themes as a rich source of ideas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6669115" y="1687942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Experiences from your own life</a:t>
            </a:r>
            <a:endParaRPr lang="en-AU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3" grpId="0"/>
      <p:bldP spid="14" grpId="0"/>
      <p:bldP spid="1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 colours ">
      <a:dk1>
        <a:srgbClr val="FFFFFF"/>
      </a:dk1>
      <a:lt1>
        <a:srgbClr val="FEFFFF"/>
      </a:lt1>
      <a:dk2>
        <a:srgbClr val="0E95B6"/>
      </a:dk2>
      <a:lt2>
        <a:srgbClr val="FEC215"/>
      </a:lt2>
      <a:accent1>
        <a:srgbClr val="97D8E8"/>
      </a:accent1>
      <a:accent2>
        <a:srgbClr val="37C2D9"/>
      </a:accent2>
      <a:accent3>
        <a:srgbClr val="FEFFFF"/>
      </a:accent3>
      <a:accent4>
        <a:srgbClr val="36C1D9"/>
      </a:accent4>
      <a:accent5>
        <a:srgbClr val="96D7E8"/>
      </a:accent5>
      <a:accent6>
        <a:srgbClr val="F1EADE"/>
      </a:accent6>
      <a:hlink>
        <a:srgbClr val="FEFFFF"/>
      </a:hlink>
      <a:folHlink>
        <a:srgbClr val="FEC2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PE colours ">
      <a:dk1>
        <a:srgbClr val="FFFFFF"/>
      </a:dk1>
      <a:lt1>
        <a:srgbClr val="FEFFFF"/>
      </a:lt1>
      <a:dk2>
        <a:srgbClr val="0E95B6"/>
      </a:dk2>
      <a:lt2>
        <a:srgbClr val="FEC215"/>
      </a:lt2>
      <a:accent1>
        <a:srgbClr val="97D8E8"/>
      </a:accent1>
      <a:accent2>
        <a:srgbClr val="37C2D9"/>
      </a:accent2>
      <a:accent3>
        <a:srgbClr val="FEFFFF"/>
      </a:accent3>
      <a:accent4>
        <a:srgbClr val="36C1D9"/>
      </a:accent4>
      <a:accent5>
        <a:srgbClr val="96D7E8"/>
      </a:accent5>
      <a:accent6>
        <a:srgbClr val="F1EADE"/>
      </a:accent6>
      <a:hlink>
        <a:srgbClr val="FEFFFF"/>
      </a:hlink>
      <a:folHlink>
        <a:srgbClr val="FEC215"/>
      </a:folHlink>
    </a:clrScheme>
    <a:fontScheme name="AL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68484AC18F84AB6B146E13D54B2B9" ma:contentTypeVersion="10" ma:contentTypeDescription="Create a new document." ma:contentTypeScope="" ma:versionID="c116fb30c468f8fa129798bf4fc15343">
  <xsd:schema xmlns:xsd="http://www.w3.org/2001/XMLSchema" xmlns:xs="http://www.w3.org/2001/XMLSchema" xmlns:p="http://schemas.microsoft.com/office/2006/metadata/properties" xmlns:ns2="0cd3f21f-a2bb-4ed4-9d8d-3c58a2f2b23c" xmlns:ns3="47423647-20e4-40f7-b7e4-88517e93da40" targetNamespace="http://schemas.microsoft.com/office/2006/metadata/properties" ma:root="true" ma:fieldsID="6a730b23f32b3e050ef975b98c4f00fe" ns2:_="" ns3:_="">
    <xsd:import namespace="0cd3f21f-a2bb-4ed4-9d8d-3c58a2f2b23c"/>
    <xsd:import namespace="47423647-20e4-40f7-b7e4-88517e93d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3f21f-a2bb-4ed4-9d8d-3c58a2f2b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23647-20e4-40f7-b7e4-88517e93da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FA1943-AADA-4899-965B-135DFBC9A699}"/>
</file>

<file path=customXml/itemProps2.xml><?xml version="1.0" encoding="utf-8"?>
<ds:datastoreItem xmlns:ds="http://schemas.openxmlformats.org/officeDocument/2006/customXml" ds:itemID="{FF224466-03B4-4AB1-A1C0-570945130685}"/>
</file>

<file path=customXml/itemProps3.xml><?xml version="1.0" encoding="utf-8"?>
<ds:datastoreItem xmlns:ds="http://schemas.openxmlformats.org/officeDocument/2006/customXml" ds:itemID="{5943AA61-A5D9-414E-B258-2D92BE180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45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Helvetica Neue</vt:lpstr>
      <vt:lpstr>Caveat</vt:lpstr>
      <vt:lpstr>Helvetica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2019-04-16T07:14:27Z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0x01010087968484AC18F84AB6B146E13D54B2B9</vt:lpwstr>
  </property>
</Properties>
</file>