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84" r:id="rId3"/>
  </p:sldMasterIdLst>
  <p:notesMasterIdLst>
    <p:notesMasterId r:id="rId17"/>
  </p:notesMasterIdLst>
  <p:sldIdLst>
    <p:sldId id="274" r:id="rId4"/>
    <p:sldId id="257" r:id="rId5"/>
    <p:sldId id="258" r:id="rId6"/>
    <p:sldId id="259" r:id="rId7"/>
    <p:sldId id="260" r:id="rId8"/>
    <p:sldId id="261" r:id="rId9"/>
    <p:sldId id="262" r:id="rId10"/>
    <p:sldId id="263" r:id="rId11"/>
    <p:sldId id="264" r:id="rId12"/>
    <p:sldId id="265" r:id="rId13"/>
    <p:sldId id="279" r:id="rId14"/>
    <p:sldId id="277"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30B60-99E1-4B8A-90C4-1EA955F40F80}" type="datetimeFigureOut">
              <a:rPr lang="en-AU" smtClean="0"/>
              <a:t>16/04/2019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6C0A40-2F1D-4768-ABDB-829C8FCF5A16}" type="slidenum">
              <a:rPr lang="en-AU" smtClean="0"/>
              <a:t>‹#›</a:t>
            </a:fld>
            <a:endParaRPr lang="en-AU"/>
          </a:p>
        </p:txBody>
      </p:sp>
    </p:spTree>
    <p:extLst>
      <p:ext uri="{BB962C8B-B14F-4D97-AF65-F5344CB8AC3E}">
        <p14:creationId xmlns:p14="http://schemas.microsoft.com/office/powerpoint/2010/main" val="356436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35581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700EA-F8AF-4B25-84AC-2B3D24EC7B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640125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700EA-F8AF-4B25-84AC-2B3D24EC7B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636699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700EA-F8AF-4B25-84AC-2B3D24EC7B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789056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700EA-F8AF-4B25-84AC-2B3D24EC7B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6482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700EA-F8AF-4B25-84AC-2B3D24EC7B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714301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700EA-F8AF-4B25-84AC-2B3D24EC7B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898506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700EA-F8AF-4B25-84AC-2B3D24EC7B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695040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81CE1BD-CAB2-422C-BA03-63CE7E274CAE}" type="datetimeFigureOut">
              <a:rPr lang="en-AU" smtClean="0"/>
              <a:t>16/04/2019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7F461A-B908-44D3-B09A-EED8EBFF9AC3}" type="slidenum">
              <a:rPr lang="en-AU" smtClean="0"/>
              <a:t>‹#›</a:t>
            </a:fld>
            <a:endParaRPr lang="en-AU"/>
          </a:p>
        </p:txBody>
      </p:sp>
    </p:spTree>
    <p:extLst>
      <p:ext uri="{BB962C8B-B14F-4D97-AF65-F5344CB8AC3E}">
        <p14:creationId xmlns:p14="http://schemas.microsoft.com/office/powerpoint/2010/main" val="1787095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81CE1BD-CAB2-422C-BA03-63CE7E274CAE}" type="datetimeFigureOut">
              <a:rPr lang="en-AU" smtClean="0"/>
              <a:t>16/04/2019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7F461A-B908-44D3-B09A-EED8EBFF9AC3}" type="slidenum">
              <a:rPr lang="en-AU" smtClean="0"/>
              <a:t>‹#›</a:t>
            </a:fld>
            <a:endParaRPr lang="en-AU"/>
          </a:p>
        </p:txBody>
      </p:sp>
    </p:spTree>
    <p:extLst>
      <p:ext uri="{BB962C8B-B14F-4D97-AF65-F5344CB8AC3E}">
        <p14:creationId xmlns:p14="http://schemas.microsoft.com/office/powerpoint/2010/main" val="51437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81CE1BD-CAB2-422C-BA03-63CE7E274CAE}" type="datetimeFigureOut">
              <a:rPr lang="en-AU" smtClean="0"/>
              <a:t>16/04/2019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7F461A-B908-44D3-B09A-EED8EBFF9AC3}" type="slidenum">
              <a:rPr lang="en-AU" smtClean="0"/>
              <a:t>‹#›</a:t>
            </a:fld>
            <a:endParaRPr lang="en-AU"/>
          </a:p>
        </p:txBody>
      </p:sp>
    </p:spTree>
    <p:extLst>
      <p:ext uri="{BB962C8B-B14F-4D97-AF65-F5344CB8AC3E}">
        <p14:creationId xmlns:p14="http://schemas.microsoft.com/office/powerpoint/2010/main" val="2565491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Master Layout ">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567559" y="557047"/>
            <a:ext cx="11088413" cy="5759670"/>
          </a:xfrm>
          <a:prstGeom prst="rect">
            <a:avLst/>
          </a:prstGeom>
          <a:pattFill prst="pct10">
            <a:fgClr>
              <a:schemeClr val="accent1"/>
            </a:fgClr>
            <a:bgClr>
              <a:schemeClr val="bg1"/>
            </a:bgClr>
          </a:pattFill>
        </p:spPr>
        <p:txBody>
          <a:bodyPr anchor="ctr" anchorCtr="1"/>
          <a:lstStyle>
            <a:lvl1pPr marL="0" indent="0">
              <a:buNone/>
              <a:defRPr baseline="0"/>
            </a:lvl1pPr>
          </a:lstStyle>
          <a:p>
            <a:r>
              <a:rPr lang="en-US" dirty="0"/>
              <a:t>REPLACE IMAGE HERE</a:t>
            </a:r>
          </a:p>
        </p:txBody>
      </p:sp>
    </p:spTree>
    <p:extLst>
      <p:ext uri="{BB962C8B-B14F-4D97-AF65-F5344CB8AC3E}">
        <p14:creationId xmlns:p14="http://schemas.microsoft.com/office/powerpoint/2010/main" val="363881151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Master Layout ">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9D88FDEA-B5A6-9346-B40D-4EFF111FC734}"/>
              </a:ext>
            </a:extLst>
          </p:cNvPr>
          <p:cNvSpPr>
            <a:spLocks noGrp="1"/>
          </p:cNvSpPr>
          <p:nvPr>
            <p:ph type="pic" sz="quarter" idx="10" hasCustomPrompt="1"/>
          </p:nvPr>
        </p:nvSpPr>
        <p:spPr>
          <a:xfrm>
            <a:off x="6677740" y="2133600"/>
            <a:ext cx="4626888" cy="4724400"/>
          </a:xfrm>
          <a:prstGeom prst="rect">
            <a:avLst/>
          </a:prstGeom>
          <a:pattFill prst="pct10">
            <a:fgClr>
              <a:schemeClr val="accent1"/>
            </a:fgClr>
            <a:bgClr>
              <a:schemeClr val="bg1"/>
            </a:bgClr>
          </a:pattFill>
        </p:spPr>
        <p:txBody>
          <a:bodyPr anchor="ctr" anchorCtr="1"/>
          <a:lstStyle>
            <a:lvl1pPr marL="0" indent="0">
              <a:buNone/>
              <a:defRPr baseline="0"/>
            </a:lvl1pPr>
          </a:lstStyle>
          <a:p>
            <a:r>
              <a:rPr lang="en-US" dirty="0"/>
              <a:t>REPLACE IMAGE HERE</a:t>
            </a:r>
          </a:p>
        </p:txBody>
      </p:sp>
    </p:spTree>
    <p:extLst>
      <p:ext uri="{BB962C8B-B14F-4D97-AF65-F5344CB8AC3E}">
        <p14:creationId xmlns:p14="http://schemas.microsoft.com/office/powerpoint/2010/main" val="39639644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Master Layout ">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2B09235F-1222-5F42-8ECE-B94AC8617879}"/>
              </a:ext>
            </a:extLst>
          </p:cNvPr>
          <p:cNvSpPr>
            <a:spLocks noGrp="1"/>
          </p:cNvSpPr>
          <p:nvPr>
            <p:ph type="pic" sz="quarter" idx="10" hasCustomPrompt="1"/>
          </p:nvPr>
        </p:nvSpPr>
        <p:spPr>
          <a:xfrm>
            <a:off x="802456" y="903890"/>
            <a:ext cx="3159943" cy="4529958"/>
          </a:xfrm>
          <a:prstGeom prst="rect">
            <a:avLst/>
          </a:prstGeom>
          <a:pattFill prst="pct10">
            <a:fgClr>
              <a:schemeClr val="accent1"/>
            </a:fgClr>
            <a:bgClr>
              <a:schemeClr val="bg1"/>
            </a:bgClr>
          </a:pattFill>
        </p:spPr>
        <p:txBody>
          <a:bodyPr anchor="ctr" anchorCtr="1"/>
          <a:lstStyle>
            <a:lvl1pPr marL="0" indent="0" algn="ctr">
              <a:buNone/>
              <a:defRPr baseline="0"/>
            </a:lvl1pPr>
          </a:lstStyle>
          <a:p>
            <a:r>
              <a:rPr lang="en-US" dirty="0"/>
              <a:t>REPLACE IMAGE HERE</a:t>
            </a:r>
          </a:p>
        </p:txBody>
      </p:sp>
      <p:sp>
        <p:nvSpPr>
          <p:cNvPr id="6" name="Picture Placeholder 9">
            <a:extLst>
              <a:ext uri="{FF2B5EF4-FFF2-40B4-BE49-F238E27FC236}">
                <a16:creationId xmlns:a16="http://schemas.microsoft.com/office/drawing/2014/main" id="{63CDD322-8895-FC47-B1DD-01A5078C1736}"/>
              </a:ext>
            </a:extLst>
          </p:cNvPr>
          <p:cNvSpPr>
            <a:spLocks noGrp="1"/>
          </p:cNvSpPr>
          <p:nvPr>
            <p:ph type="pic" sz="quarter" idx="11" hasCustomPrompt="1"/>
          </p:nvPr>
        </p:nvSpPr>
        <p:spPr>
          <a:xfrm>
            <a:off x="3487851" y="2254469"/>
            <a:ext cx="2865654" cy="4151586"/>
          </a:xfrm>
          <a:prstGeom prst="rect">
            <a:avLst/>
          </a:prstGeom>
          <a:pattFill prst="pct10">
            <a:fgClr>
              <a:schemeClr val="accent1"/>
            </a:fgClr>
            <a:bgClr>
              <a:schemeClr val="bg1"/>
            </a:bgClr>
          </a:pattFill>
        </p:spPr>
        <p:txBody>
          <a:bodyPr anchor="ctr" anchorCtr="1"/>
          <a:lstStyle>
            <a:lvl1pPr marL="0" indent="0" algn="ctr">
              <a:buNone/>
              <a:defRPr baseline="0"/>
            </a:lvl1pPr>
          </a:lstStyle>
          <a:p>
            <a:r>
              <a:rPr lang="en-US" dirty="0"/>
              <a:t>REPLACE IMAGE HERE</a:t>
            </a:r>
          </a:p>
        </p:txBody>
      </p:sp>
    </p:spTree>
    <p:extLst>
      <p:ext uri="{BB962C8B-B14F-4D97-AF65-F5344CB8AC3E}">
        <p14:creationId xmlns:p14="http://schemas.microsoft.com/office/powerpoint/2010/main" val="255698170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Master Layout ">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A95894E2-37CA-C143-8394-CE5AE14CD492}"/>
              </a:ext>
            </a:extLst>
          </p:cNvPr>
          <p:cNvSpPr>
            <a:spLocks noGrp="1"/>
          </p:cNvSpPr>
          <p:nvPr>
            <p:ph type="pic" sz="quarter" idx="10" hasCustomPrompt="1"/>
          </p:nvPr>
        </p:nvSpPr>
        <p:spPr>
          <a:xfrm>
            <a:off x="1480457" y="0"/>
            <a:ext cx="3624943" cy="5453743"/>
          </a:xfrm>
          <a:prstGeom prst="rect">
            <a:avLst/>
          </a:prstGeom>
          <a:pattFill prst="pct10">
            <a:fgClr>
              <a:schemeClr val="accent1"/>
            </a:fgClr>
            <a:bgClr>
              <a:schemeClr val="bg1"/>
            </a:bgClr>
          </a:pattFill>
        </p:spPr>
        <p:txBody>
          <a:bodyPr anchor="ctr" anchorCtr="1"/>
          <a:lstStyle>
            <a:lvl1pPr marL="0" indent="0">
              <a:buNone/>
              <a:defRPr baseline="0"/>
            </a:lvl1pPr>
          </a:lstStyle>
          <a:p>
            <a:r>
              <a:rPr lang="en-US" dirty="0"/>
              <a:t>REPLACE IMAGE HERE</a:t>
            </a:r>
          </a:p>
        </p:txBody>
      </p:sp>
      <p:sp>
        <p:nvSpPr>
          <p:cNvPr id="5" name="Picture Placeholder 4">
            <a:extLst>
              <a:ext uri="{FF2B5EF4-FFF2-40B4-BE49-F238E27FC236}">
                <a16:creationId xmlns:a16="http://schemas.microsoft.com/office/drawing/2014/main" id="{5BC59349-D09B-1D4B-B562-56431309B575}"/>
              </a:ext>
            </a:extLst>
          </p:cNvPr>
          <p:cNvSpPr>
            <a:spLocks noGrp="1"/>
          </p:cNvSpPr>
          <p:nvPr>
            <p:ph type="pic" sz="quarter" idx="13" hasCustomPrompt="1"/>
          </p:nvPr>
        </p:nvSpPr>
        <p:spPr>
          <a:xfrm>
            <a:off x="4045445" y="3351801"/>
            <a:ext cx="2780752" cy="2780752"/>
          </a:xfrm>
          <a:custGeom>
            <a:avLst/>
            <a:gdLst>
              <a:gd name="connsiteX0" fmla="*/ 2175642 w 4351284"/>
              <a:gd name="connsiteY0" fmla="*/ 0 h 4351284"/>
              <a:gd name="connsiteX1" fmla="*/ 4351284 w 4351284"/>
              <a:gd name="connsiteY1" fmla="*/ 2175642 h 4351284"/>
              <a:gd name="connsiteX2" fmla="*/ 2175642 w 4351284"/>
              <a:gd name="connsiteY2" fmla="*/ 4351284 h 4351284"/>
              <a:gd name="connsiteX3" fmla="*/ 0 w 4351284"/>
              <a:gd name="connsiteY3" fmla="*/ 2175642 h 4351284"/>
              <a:gd name="connsiteX4" fmla="*/ 2175642 w 4351284"/>
              <a:gd name="connsiteY4" fmla="*/ 0 h 4351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284" h="4351284">
                <a:moveTo>
                  <a:pt x="2175642" y="0"/>
                </a:moveTo>
                <a:cubicBezTo>
                  <a:pt x="3377216" y="0"/>
                  <a:pt x="4351284" y="974068"/>
                  <a:pt x="4351284" y="2175642"/>
                </a:cubicBezTo>
                <a:cubicBezTo>
                  <a:pt x="4351284" y="3377216"/>
                  <a:pt x="3377216" y="4351284"/>
                  <a:pt x="2175642" y="4351284"/>
                </a:cubicBezTo>
                <a:cubicBezTo>
                  <a:pt x="974068" y="4351284"/>
                  <a:pt x="0" y="3377216"/>
                  <a:pt x="0" y="2175642"/>
                </a:cubicBezTo>
                <a:cubicBezTo>
                  <a:pt x="0" y="974068"/>
                  <a:pt x="974068" y="0"/>
                  <a:pt x="2175642" y="0"/>
                </a:cubicBezTo>
                <a:close/>
              </a:path>
            </a:pathLst>
          </a:custGeom>
          <a:pattFill prst="pct10">
            <a:fgClr>
              <a:schemeClr val="accent1"/>
            </a:fgClr>
            <a:bgClr>
              <a:schemeClr val="bg1"/>
            </a:bgClr>
          </a:pattFill>
        </p:spPr>
        <p:txBody>
          <a:bodyPr wrap="square" anchor="ctr" anchorCtr="1">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6970793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Master Layout ">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008BD84F-D02E-5C40-A9E5-B59D1670589F}"/>
              </a:ext>
            </a:extLst>
          </p:cNvPr>
          <p:cNvSpPr>
            <a:spLocks noGrp="1"/>
          </p:cNvSpPr>
          <p:nvPr>
            <p:ph type="pic" sz="quarter" idx="10" hasCustomPrompt="1"/>
          </p:nvPr>
        </p:nvSpPr>
        <p:spPr>
          <a:xfrm>
            <a:off x="6083087" y="0"/>
            <a:ext cx="2917371" cy="5055710"/>
          </a:xfrm>
          <a:prstGeom prst="rect">
            <a:avLst/>
          </a:prstGeom>
          <a:pattFill prst="pct10">
            <a:fgClr>
              <a:schemeClr val="accent1"/>
            </a:fgClr>
            <a:bgClr>
              <a:schemeClr val="bg1"/>
            </a:bgClr>
          </a:pattFill>
        </p:spPr>
        <p:txBody>
          <a:bodyPr anchor="ctr" anchorCtr="1"/>
          <a:lstStyle>
            <a:lvl1pPr marL="0" indent="0" algn="ctr">
              <a:buNone/>
              <a:defRPr baseline="0"/>
            </a:lvl1pPr>
          </a:lstStyle>
          <a:p>
            <a:r>
              <a:rPr lang="en-US" dirty="0"/>
              <a:t>REPLACE IMAGE HERE</a:t>
            </a:r>
          </a:p>
        </p:txBody>
      </p:sp>
      <p:sp>
        <p:nvSpPr>
          <p:cNvPr id="12" name="Picture Placeholder 9">
            <a:extLst>
              <a:ext uri="{FF2B5EF4-FFF2-40B4-BE49-F238E27FC236}">
                <a16:creationId xmlns:a16="http://schemas.microsoft.com/office/drawing/2014/main" id="{6425F78A-EAAA-C54B-BEFA-9A5CB78CFD62}"/>
              </a:ext>
            </a:extLst>
          </p:cNvPr>
          <p:cNvSpPr>
            <a:spLocks noGrp="1"/>
          </p:cNvSpPr>
          <p:nvPr>
            <p:ph type="pic" sz="quarter" idx="11" hasCustomPrompt="1"/>
          </p:nvPr>
        </p:nvSpPr>
        <p:spPr>
          <a:xfrm>
            <a:off x="9274629" y="2635624"/>
            <a:ext cx="2917371" cy="4222376"/>
          </a:xfrm>
          <a:prstGeom prst="rect">
            <a:avLst/>
          </a:prstGeom>
          <a:pattFill prst="pct10">
            <a:fgClr>
              <a:schemeClr val="accent1"/>
            </a:fgClr>
            <a:bgClr>
              <a:schemeClr val="bg1"/>
            </a:bgClr>
          </a:pattFill>
        </p:spPr>
        <p:txBody>
          <a:bodyPr anchor="ctr" anchorCtr="1"/>
          <a:lstStyle>
            <a:lvl1pPr marL="0" indent="0" algn="ctr">
              <a:buNone/>
              <a:defRPr baseline="0"/>
            </a:lvl1pPr>
          </a:lstStyle>
          <a:p>
            <a:r>
              <a:rPr lang="en-US" dirty="0"/>
              <a:t>REPLACE IMAGE HERE</a:t>
            </a:r>
          </a:p>
        </p:txBody>
      </p:sp>
    </p:spTree>
    <p:extLst>
      <p:ext uri="{BB962C8B-B14F-4D97-AF65-F5344CB8AC3E}">
        <p14:creationId xmlns:p14="http://schemas.microsoft.com/office/powerpoint/2010/main" val="365612565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Master Layout ">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5DEBC312-F72F-6E40-BACE-480DA8BDE70F}"/>
              </a:ext>
            </a:extLst>
          </p:cNvPr>
          <p:cNvSpPr>
            <a:spLocks noGrp="1"/>
          </p:cNvSpPr>
          <p:nvPr>
            <p:ph type="pic" sz="quarter" idx="10" hasCustomPrompt="1"/>
          </p:nvPr>
        </p:nvSpPr>
        <p:spPr>
          <a:xfrm>
            <a:off x="435223" y="2065440"/>
            <a:ext cx="2917371" cy="3047999"/>
          </a:xfrm>
          <a:prstGeom prst="rect">
            <a:avLst/>
          </a:prstGeom>
          <a:pattFill prst="pct10">
            <a:fgClr>
              <a:schemeClr val="accent1"/>
            </a:fgClr>
            <a:bgClr>
              <a:schemeClr val="bg1"/>
            </a:bgClr>
          </a:pattFill>
        </p:spPr>
        <p:txBody>
          <a:bodyPr anchor="ctr" anchorCtr="1"/>
          <a:lstStyle>
            <a:lvl1pPr marL="0" indent="0" algn="ctr">
              <a:buNone/>
              <a:defRPr baseline="0"/>
            </a:lvl1pPr>
          </a:lstStyle>
          <a:p>
            <a:r>
              <a:rPr lang="en-US" dirty="0"/>
              <a:t>REPLACE IMAGE HERE</a:t>
            </a:r>
          </a:p>
        </p:txBody>
      </p:sp>
      <p:sp>
        <p:nvSpPr>
          <p:cNvPr id="7" name="Picture Placeholder 9">
            <a:extLst>
              <a:ext uri="{FF2B5EF4-FFF2-40B4-BE49-F238E27FC236}">
                <a16:creationId xmlns:a16="http://schemas.microsoft.com/office/drawing/2014/main" id="{D660903E-4865-1848-AAF3-C6AB7D574C9A}"/>
              </a:ext>
            </a:extLst>
          </p:cNvPr>
          <p:cNvSpPr>
            <a:spLocks noGrp="1"/>
          </p:cNvSpPr>
          <p:nvPr>
            <p:ph type="pic" sz="quarter" idx="11" hasCustomPrompt="1"/>
          </p:nvPr>
        </p:nvSpPr>
        <p:spPr>
          <a:xfrm>
            <a:off x="3729917" y="2070538"/>
            <a:ext cx="3988986" cy="4167597"/>
          </a:xfrm>
          <a:prstGeom prst="rect">
            <a:avLst/>
          </a:prstGeom>
          <a:pattFill prst="pct10">
            <a:fgClr>
              <a:schemeClr val="accent1"/>
            </a:fgClr>
            <a:bgClr>
              <a:schemeClr val="bg1"/>
            </a:bgClr>
          </a:pattFill>
        </p:spPr>
        <p:txBody>
          <a:bodyPr anchor="ctr" anchorCtr="1"/>
          <a:lstStyle>
            <a:lvl1pPr marL="0" indent="0" algn="ctr">
              <a:buNone/>
              <a:defRPr baseline="0"/>
            </a:lvl1pPr>
          </a:lstStyle>
          <a:p>
            <a:r>
              <a:rPr lang="en-US" dirty="0"/>
              <a:t>REPLACE IMAGE HERE</a:t>
            </a:r>
          </a:p>
        </p:txBody>
      </p:sp>
    </p:spTree>
    <p:extLst>
      <p:ext uri="{BB962C8B-B14F-4D97-AF65-F5344CB8AC3E}">
        <p14:creationId xmlns:p14="http://schemas.microsoft.com/office/powerpoint/2010/main" val="3212085466"/>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 Master Layout ">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8D2FEF6A-47F4-AE49-BEFA-24A54FFB1590}"/>
              </a:ext>
            </a:extLst>
          </p:cNvPr>
          <p:cNvSpPr>
            <a:spLocks noGrp="1"/>
          </p:cNvSpPr>
          <p:nvPr>
            <p:ph type="pic" sz="quarter" idx="10" hasCustomPrompt="1"/>
          </p:nvPr>
        </p:nvSpPr>
        <p:spPr>
          <a:xfrm>
            <a:off x="882579" y="1918464"/>
            <a:ext cx="2917371" cy="3663138"/>
          </a:xfrm>
          <a:prstGeom prst="rect">
            <a:avLst/>
          </a:prstGeom>
          <a:pattFill prst="pct10">
            <a:fgClr>
              <a:schemeClr val="accent1"/>
            </a:fgClr>
            <a:bgClr>
              <a:schemeClr val="bg1"/>
            </a:bgClr>
          </a:pattFill>
        </p:spPr>
        <p:txBody>
          <a:bodyPr anchor="ctr" anchorCtr="1"/>
          <a:lstStyle>
            <a:lvl1pPr marL="0" indent="0" algn="ctr">
              <a:buNone/>
              <a:defRPr baseline="0"/>
            </a:lvl1pPr>
          </a:lstStyle>
          <a:p>
            <a:r>
              <a:rPr lang="en-US" dirty="0"/>
              <a:t>REPLACE IMAGE HERE</a:t>
            </a:r>
          </a:p>
        </p:txBody>
      </p:sp>
      <p:sp>
        <p:nvSpPr>
          <p:cNvPr id="4" name="Picture Placeholder 9">
            <a:extLst>
              <a:ext uri="{FF2B5EF4-FFF2-40B4-BE49-F238E27FC236}">
                <a16:creationId xmlns:a16="http://schemas.microsoft.com/office/drawing/2014/main" id="{BE45F51E-0862-8F45-BB17-1D745CFAF091}"/>
              </a:ext>
            </a:extLst>
          </p:cNvPr>
          <p:cNvSpPr>
            <a:spLocks noGrp="1"/>
          </p:cNvSpPr>
          <p:nvPr>
            <p:ph type="pic" sz="quarter" idx="19" hasCustomPrompt="1"/>
          </p:nvPr>
        </p:nvSpPr>
        <p:spPr>
          <a:xfrm>
            <a:off x="5835579" y="1918464"/>
            <a:ext cx="2917371" cy="3663138"/>
          </a:xfrm>
          <a:prstGeom prst="rect">
            <a:avLst/>
          </a:prstGeom>
          <a:pattFill prst="pct10">
            <a:fgClr>
              <a:schemeClr val="accent1"/>
            </a:fgClr>
            <a:bgClr>
              <a:schemeClr val="bg1"/>
            </a:bgClr>
          </a:pattFill>
        </p:spPr>
        <p:txBody>
          <a:bodyPr anchor="ctr" anchorCtr="1"/>
          <a:lstStyle>
            <a:lvl1pPr marL="0" indent="0" algn="ctr">
              <a:buNone/>
              <a:defRPr baseline="0"/>
            </a:lvl1pPr>
          </a:lstStyle>
          <a:p>
            <a:r>
              <a:rPr lang="en-US" dirty="0"/>
              <a:t>REPLACE IMAGE HERE</a:t>
            </a:r>
          </a:p>
        </p:txBody>
      </p:sp>
    </p:spTree>
    <p:extLst>
      <p:ext uri="{BB962C8B-B14F-4D97-AF65-F5344CB8AC3E}">
        <p14:creationId xmlns:p14="http://schemas.microsoft.com/office/powerpoint/2010/main" val="1778121863"/>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 Master Layout ">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5507422" y="391886"/>
            <a:ext cx="2781556" cy="2612571"/>
          </a:xfrm>
          <a:custGeom>
            <a:avLst/>
            <a:gdLst>
              <a:gd name="connsiteX0" fmla="*/ 0 w 2137559"/>
              <a:gd name="connsiteY0" fmla="*/ 0 h 2612571"/>
              <a:gd name="connsiteX1" fmla="*/ 2137559 w 2137559"/>
              <a:gd name="connsiteY1" fmla="*/ 0 h 2612571"/>
              <a:gd name="connsiteX2" fmla="*/ 2137559 w 2137559"/>
              <a:gd name="connsiteY2" fmla="*/ 2612571 h 2612571"/>
              <a:gd name="connsiteX3" fmla="*/ 0 w 2137559"/>
              <a:gd name="connsiteY3" fmla="*/ 2612571 h 2612571"/>
            </a:gdLst>
            <a:ahLst/>
            <a:cxnLst>
              <a:cxn ang="0">
                <a:pos x="connsiteX0" y="connsiteY0"/>
              </a:cxn>
              <a:cxn ang="0">
                <a:pos x="connsiteX1" y="connsiteY1"/>
              </a:cxn>
              <a:cxn ang="0">
                <a:pos x="connsiteX2" y="connsiteY2"/>
              </a:cxn>
              <a:cxn ang="0">
                <a:pos x="connsiteX3" y="connsiteY3"/>
              </a:cxn>
            </a:cxnLst>
            <a:rect l="l" t="t" r="r" b="b"/>
            <a:pathLst>
              <a:path w="2137559" h="2612571">
                <a:moveTo>
                  <a:pt x="0" y="0"/>
                </a:moveTo>
                <a:lnTo>
                  <a:pt x="2137559" y="0"/>
                </a:lnTo>
                <a:lnTo>
                  <a:pt x="2137559" y="2612571"/>
                </a:lnTo>
                <a:lnTo>
                  <a:pt x="0" y="2612571"/>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8" name="Picture Placeholder 7"/>
          <p:cNvSpPr>
            <a:spLocks noGrp="1"/>
          </p:cNvSpPr>
          <p:nvPr>
            <p:ph type="pic" sz="quarter" idx="11" hasCustomPrompt="1"/>
          </p:nvPr>
        </p:nvSpPr>
        <p:spPr>
          <a:xfrm>
            <a:off x="5507422" y="3636816"/>
            <a:ext cx="2781556" cy="2612571"/>
          </a:xfrm>
          <a:custGeom>
            <a:avLst/>
            <a:gdLst>
              <a:gd name="connsiteX0" fmla="*/ 0 w 2137559"/>
              <a:gd name="connsiteY0" fmla="*/ 0 h 2612571"/>
              <a:gd name="connsiteX1" fmla="*/ 2137559 w 2137559"/>
              <a:gd name="connsiteY1" fmla="*/ 0 h 2612571"/>
              <a:gd name="connsiteX2" fmla="*/ 2137559 w 2137559"/>
              <a:gd name="connsiteY2" fmla="*/ 2612571 h 2612571"/>
              <a:gd name="connsiteX3" fmla="*/ 0 w 2137559"/>
              <a:gd name="connsiteY3" fmla="*/ 2612571 h 2612571"/>
            </a:gdLst>
            <a:ahLst/>
            <a:cxnLst>
              <a:cxn ang="0">
                <a:pos x="connsiteX0" y="connsiteY0"/>
              </a:cxn>
              <a:cxn ang="0">
                <a:pos x="connsiteX1" y="connsiteY1"/>
              </a:cxn>
              <a:cxn ang="0">
                <a:pos x="connsiteX2" y="connsiteY2"/>
              </a:cxn>
              <a:cxn ang="0">
                <a:pos x="connsiteX3" y="connsiteY3"/>
              </a:cxn>
            </a:cxnLst>
            <a:rect l="l" t="t" r="r" b="b"/>
            <a:pathLst>
              <a:path w="2137559" h="2612571">
                <a:moveTo>
                  <a:pt x="0" y="0"/>
                </a:moveTo>
                <a:lnTo>
                  <a:pt x="2137559" y="0"/>
                </a:lnTo>
                <a:lnTo>
                  <a:pt x="2137559" y="2612571"/>
                </a:lnTo>
                <a:lnTo>
                  <a:pt x="0" y="2612571"/>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Tree>
    <p:extLst>
      <p:ext uri="{BB962C8B-B14F-4D97-AF65-F5344CB8AC3E}">
        <p14:creationId xmlns:p14="http://schemas.microsoft.com/office/powerpoint/2010/main" val="78784309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81CE1BD-CAB2-422C-BA03-63CE7E274CAE}" type="datetimeFigureOut">
              <a:rPr lang="en-AU" smtClean="0"/>
              <a:t>16/04/2019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7F461A-B908-44D3-B09A-EED8EBFF9AC3}" type="slidenum">
              <a:rPr lang="en-AU" smtClean="0"/>
              <a:t>‹#›</a:t>
            </a:fld>
            <a:endParaRPr lang="en-AU"/>
          </a:p>
        </p:txBody>
      </p:sp>
    </p:spTree>
    <p:extLst>
      <p:ext uri="{BB962C8B-B14F-4D97-AF65-F5344CB8AC3E}">
        <p14:creationId xmlns:p14="http://schemas.microsoft.com/office/powerpoint/2010/main" val="2084561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 Master Layout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37838" y="3693806"/>
            <a:ext cx="4514446" cy="3164194"/>
          </a:xfrm>
          <a:custGeom>
            <a:avLst/>
            <a:gdLst>
              <a:gd name="connsiteX0" fmla="*/ 0 w 4514446"/>
              <a:gd name="connsiteY0" fmla="*/ 0 h 3164194"/>
              <a:gd name="connsiteX1" fmla="*/ 4514446 w 4514446"/>
              <a:gd name="connsiteY1" fmla="*/ 0 h 3164194"/>
              <a:gd name="connsiteX2" fmla="*/ 4514446 w 4514446"/>
              <a:gd name="connsiteY2" fmla="*/ 3164194 h 3164194"/>
              <a:gd name="connsiteX3" fmla="*/ 0 w 4514446"/>
              <a:gd name="connsiteY3" fmla="*/ 3164194 h 3164194"/>
            </a:gdLst>
            <a:ahLst/>
            <a:cxnLst>
              <a:cxn ang="0">
                <a:pos x="connsiteX0" y="connsiteY0"/>
              </a:cxn>
              <a:cxn ang="0">
                <a:pos x="connsiteX1" y="connsiteY1"/>
              </a:cxn>
              <a:cxn ang="0">
                <a:pos x="connsiteX2" y="connsiteY2"/>
              </a:cxn>
              <a:cxn ang="0">
                <a:pos x="connsiteX3" y="connsiteY3"/>
              </a:cxn>
            </a:cxnLst>
            <a:rect l="l" t="t" r="r" b="b"/>
            <a:pathLst>
              <a:path w="4514446" h="3164194">
                <a:moveTo>
                  <a:pt x="0" y="0"/>
                </a:moveTo>
                <a:lnTo>
                  <a:pt x="4514446" y="0"/>
                </a:lnTo>
                <a:lnTo>
                  <a:pt x="4514446" y="3164194"/>
                </a:lnTo>
                <a:lnTo>
                  <a:pt x="0" y="3164194"/>
                </a:lnTo>
                <a:close/>
              </a:path>
            </a:pathLst>
          </a:custGeom>
          <a:pattFill prst="pct10">
            <a:fgClr>
              <a:schemeClr val="accent1"/>
            </a:fgClr>
            <a:bgClr>
              <a:schemeClr val="bg1"/>
            </a:bgClr>
          </a:pattFill>
        </p:spPr>
        <p:txBody>
          <a:bodyPr wrap="square" anchor="ctr" anchorCtr="1">
            <a:noAutofit/>
          </a:bodyPr>
          <a:lstStyle>
            <a:lvl1pPr marL="0" indent="0">
              <a:buNone/>
              <a:defRPr/>
            </a:lvl1pPr>
          </a:lstStyle>
          <a:p>
            <a:r>
              <a:rPr lang="en-US" dirty="0"/>
              <a:t>REPLACE IMAGE HERE</a:t>
            </a:r>
          </a:p>
        </p:txBody>
      </p:sp>
    </p:spTree>
    <p:extLst>
      <p:ext uri="{BB962C8B-B14F-4D97-AF65-F5344CB8AC3E}">
        <p14:creationId xmlns:p14="http://schemas.microsoft.com/office/powerpoint/2010/main" val="80358103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 Master Layout ">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533168" y="1773045"/>
            <a:ext cx="2481271" cy="2868352"/>
          </a:xfrm>
          <a:custGeom>
            <a:avLst/>
            <a:gdLst>
              <a:gd name="connsiteX0" fmla="*/ 0 w 1824397"/>
              <a:gd name="connsiteY0" fmla="*/ 0 h 2120113"/>
              <a:gd name="connsiteX1" fmla="*/ 1824397 w 1824397"/>
              <a:gd name="connsiteY1" fmla="*/ 0 h 2120113"/>
              <a:gd name="connsiteX2" fmla="*/ 1824397 w 1824397"/>
              <a:gd name="connsiteY2" fmla="*/ 2120113 h 2120113"/>
              <a:gd name="connsiteX3" fmla="*/ 0 w 1824397"/>
              <a:gd name="connsiteY3" fmla="*/ 2120113 h 2120113"/>
            </a:gdLst>
            <a:ahLst/>
            <a:cxnLst>
              <a:cxn ang="0">
                <a:pos x="connsiteX0" y="connsiteY0"/>
              </a:cxn>
              <a:cxn ang="0">
                <a:pos x="connsiteX1" y="connsiteY1"/>
              </a:cxn>
              <a:cxn ang="0">
                <a:pos x="connsiteX2" y="connsiteY2"/>
              </a:cxn>
              <a:cxn ang="0">
                <a:pos x="connsiteX3" y="connsiteY3"/>
              </a:cxn>
            </a:cxnLst>
            <a:rect l="l" t="t" r="r" b="b"/>
            <a:pathLst>
              <a:path w="1824397" h="2120113">
                <a:moveTo>
                  <a:pt x="0" y="0"/>
                </a:moveTo>
                <a:lnTo>
                  <a:pt x="1824397" y="0"/>
                </a:lnTo>
                <a:lnTo>
                  <a:pt x="1824397" y="2120113"/>
                </a:lnTo>
                <a:lnTo>
                  <a:pt x="0" y="2120113"/>
                </a:lnTo>
                <a:close/>
              </a:path>
            </a:pathLst>
          </a:custGeom>
          <a:pattFill prst="pct10">
            <a:fgClr>
              <a:schemeClr val="accent1"/>
            </a:fgClr>
            <a:bgClr>
              <a:schemeClr val="bg1"/>
            </a:bgClr>
          </a:pattFill>
        </p:spPr>
        <p:txBody>
          <a:bodyPr wrap="square" anchor="ctr" anchorCtr="1">
            <a:noAutofit/>
          </a:bodyPr>
          <a:lstStyle>
            <a:lvl1pPr marL="0" indent="0" algn="ctr">
              <a:buNone/>
              <a:defRPr sz="1800"/>
            </a:lvl1pPr>
          </a:lstStyle>
          <a:p>
            <a:r>
              <a:rPr lang="en-US" dirty="0"/>
              <a:t>REPLACE IMAGE HERE</a:t>
            </a:r>
          </a:p>
        </p:txBody>
      </p:sp>
      <p:sp>
        <p:nvSpPr>
          <p:cNvPr id="8" name="Picture Placeholder 6">
            <a:extLst>
              <a:ext uri="{FF2B5EF4-FFF2-40B4-BE49-F238E27FC236}">
                <a16:creationId xmlns:a16="http://schemas.microsoft.com/office/drawing/2014/main" id="{F62C8FAE-F7A0-504F-B634-8DF3777D48D1}"/>
              </a:ext>
            </a:extLst>
          </p:cNvPr>
          <p:cNvSpPr>
            <a:spLocks noGrp="1"/>
          </p:cNvSpPr>
          <p:nvPr>
            <p:ph type="pic" sz="quarter" idx="15" hasCustomPrompt="1"/>
          </p:nvPr>
        </p:nvSpPr>
        <p:spPr>
          <a:xfrm>
            <a:off x="5036577" y="1773044"/>
            <a:ext cx="2481271" cy="2868352"/>
          </a:xfrm>
          <a:custGeom>
            <a:avLst/>
            <a:gdLst>
              <a:gd name="connsiteX0" fmla="*/ 0 w 1824397"/>
              <a:gd name="connsiteY0" fmla="*/ 0 h 2120113"/>
              <a:gd name="connsiteX1" fmla="*/ 1824397 w 1824397"/>
              <a:gd name="connsiteY1" fmla="*/ 0 h 2120113"/>
              <a:gd name="connsiteX2" fmla="*/ 1824397 w 1824397"/>
              <a:gd name="connsiteY2" fmla="*/ 2120113 h 2120113"/>
              <a:gd name="connsiteX3" fmla="*/ 0 w 1824397"/>
              <a:gd name="connsiteY3" fmla="*/ 2120113 h 2120113"/>
            </a:gdLst>
            <a:ahLst/>
            <a:cxnLst>
              <a:cxn ang="0">
                <a:pos x="connsiteX0" y="connsiteY0"/>
              </a:cxn>
              <a:cxn ang="0">
                <a:pos x="connsiteX1" y="connsiteY1"/>
              </a:cxn>
              <a:cxn ang="0">
                <a:pos x="connsiteX2" y="connsiteY2"/>
              </a:cxn>
              <a:cxn ang="0">
                <a:pos x="connsiteX3" y="connsiteY3"/>
              </a:cxn>
            </a:cxnLst>
            <a:rect l="l" t="t" r="r" b="b"/>
            <a:pathLst>
              <a:path w="1824397" h="2120113">
                <a:moveTo>
                  <a:pt x="0" y="0"/>
                </a:moveTo>
                <a:lnTo>
                  <a:pt x="1824397" y="0"/>
                </a:lnTo>
                <a:lnTo>
                  <a:pt x="1824397" y="2120113"/>
                </a:lnTo>
                <a:lnTo>
                  <a:pt x="0" y="2120113"/>
                </a:lnTo>
                <a:close/>
              </a:path>
            </a:pathLst>
          </a:custGeom>
          <a:pattFill prst="pct10">
            <a:fgClr>
              <a:schemeClr val="accent1"/>
            </a:fgClr>
            <a:bgClr>
              <a:schemeClr val="bg1"/>
            </a:bgClr>
          </a:pattFill>
        </p:spPr>
        <p:txBody>
          <a:bodyPr wrap="square" anchor="ctr" anchorCtr="1">
            <a:noAutofit/>
          </a:bodyPr>
          <a:lstStyle>
            <a:lvl1pPr marL="0" indent="0" algn="ctr">
              <a:buNone/>
              <a:defRPr sz="1800"/>
            </a:lvl1pPr>
          </a:lstStyle>
          <a:p>
            <a:r>
              <a:rPr lang="en-US" dirty="0"/>
              <a:t>REPLACE IMAGE HERE</a:t>
            </a:r>
          </a:p>
        </p:txBody>
      </p:sp>
      <p:sp>
        <p:nvSpPr>
          <p:cNvPr id="9" name="Picture Placeholder 6">
            <a:extLst>
              <a:ext uri="{FF2B5EF4-FFF2-40B4-BE49-F238E27FC236}">
                <a16:creationId xmlns:a16="http://schemas.microsoft.com/office/drawing/2014/main" id="{1A2BEF50-374D-5244-B1C1-FEBC5EC8C9AB}"/>
              </a:ext>
            </a:extLst>
          </p:cNvPr>
          <p:cNvSpPr>
            <a:spLocks noGrp="1"/>
          </p:cNvSpPr>
          <p:nvPr>
            <p:ph type="pic" sz="quarter" idx="16" hasCustomPrompt="1"/>
          </p:nvPr>
        </p:nvSpPr>
        <p:spPr>
          <a:xfrm>
            <a:off x="8621626" y="1773044"/>
            <a:ext cx="2481271" cy="2868352"/>
          </a:xfrm>
          <a:custGeom>
            <a:avLst/>
            <a:gdLst>
              <a:gd name="connsiteX0" fmla="*/ 0 w 1824397"/>
              <a:gd name="connsiteY0" fmla="*/ 0 h 2120113"/>
              <a:gd name="connsiteX1" fmla="*/ 1824397 w 1824397"/>
              <a:gd name="connsiteY1" fmla="*/ 0 h 2120113"/>
              <a:gd name="connsiteX2" fmla="*/ 1824397 w 1824397"/>
              <a:gd name="connsiteY2" fmla="*/ 2120113 h 2120113"/>
              <a:gd name="connsiteX3" fmla="*/ 0 w 1824397"/>
              <a:gd name="connsiteY3" fmla="*/ 2120113 h 2120113"/>
            </a:gdLst>
            <a:ahLst/>
            <a:cxnLst>
              <a:cxn ang="0">
                <a:pos x="connsiteX0" y="connsiteY0"/>
              </a:cxn>
              <a:cxn ang="0">
                <a:pos x="connsiteX1" y="connsiteY1"/>
              </a:cxn>
              <a:cxn ang="0">
                <a:pos x="connsiteX2" y="connsiteY2"/>
              </a:cxn>
              <a:cxn ang="0">
                <a:pos x="connsiteX3" y="connsiteY3"/>
              </a:cxn>
            </a:cxnLst>
            <a:rect l="l" t="t" r="r" b="b"/>
            <a:pathLst>
              <a:path w="1824397" h="2120113">
                <a:moveTo>
                  <a:pt x="0" y="0"/>
                </a:moveTo>
                <a:lnTo>
                  <a:pt x="1824397" y="0"/>
                </a:lnTo>
                <a:lnTo>
                  <a:pt x="1824397" y="2120113"/>
                </a:lnTo>
                <a:lnTo>
                  <a:pt x="0" y="2120113"/>
                </a:lnTo>
                <a:close/>
              </a:path>
            </a:pathLst>
          </a:custGeom>
          <a:pattFill prst="pct10">
            <a:fgClr>
              <a:schemeClr val="accent1"/>
            </a:fgClr>
            <a:bgClr>
              <a:schemeClr val="bg1"/>
            </a:bgClr>
          </a:pattFill>
        </p:spPr>
        <p:txBody>
          <a:bodyPr wrap="square" anchor="ctr" anchorCtr="1">
            <a:noAutofit/>
          </a:bodyPr>
          <a:lstStyle>
            <a:lvl1pPr marL="0" indent="0" algn="ctr">
              <a:buNone/>
              <a:defRPr sz="1800"/>
            </a:lvl1pPr>
          </a:lstStyle>
          <a:p>
            <a:r>
              <a:rPr lang="en-US" dirty="0"/>
              <a:t>REPLACE IMAGE HERE</a:t>
            </a:r>
          </a:p>
        </p:txBody>
      </p:sp>
    </p:spTree>
    <p:extLst>
      <p:ext uri="{BB962C8B-B14F-4D97-AF65-F5344CB8AC3E}">
        <p14:creationId xmlns:p14="http://schemas.microsoft.com/office/powerpoint/2010/main" val="269624795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 Master Layout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2903285" y="0"/>
            <a:ext cx="2781619" cy="3019825"/>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3" name="Picture Placeholder 4">
            <a:extLst>
              <a:ext uri="{FF2B5EF4-FFF2-40B4-BE49-F238E27FC236}">
                <a16:creationId xmlns:a16="http://schemas.microsoft.com/office/drawing/2014/main" id="{2E1EDD5E-7DFB-E048-8A52-B3EB1A7CD2EC}"/>
              </a:ext>
            </a:extLst>
          </p:cNvPr>
          <p:cNvSpPr>
            <a:spLocks noGrp="1"/>
          </p:cNvSpPr>
          <p:nvPr>
            <p:ph type="pic" sz="quarter" idx="11" hasCustomPrompt="1"/>
          </p:nvPr>
        </p:nvSpPr>
        <p:spPr>
          <a:xfrm>
            <a:off x="5885971" y="0"/>
            <a:ext cx="2781619" cy="3688336"/>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4" name="Picture Placeholder 4">
            <a:extLst>
              <a:ext uri="{FF2B5EF4-FFF2-40B4-BE49-F238E27FC236}">
                <a16:creationId xmlns:a16="http://schemas.microsoft.com/office/drawing/2014/main" id="{47696DA8-B795-A648-A3CE-A2F7846F2E65}"/>
              </a:ext>
            </a:extLst>
          </p:cNvPr>
          <p:cNvSpPr>
            <a:spLocks noGrp="1"/>
          </p:cNvSpPr>
          <p:nvPr>
            <p:ph type="pic" sz="quarter" idx="12" hasCustomPrompt="1"/>
          </p:nvPr>
        </p:nvSpPr>
        <p:spPr>
          <a:xfrm>
            <a:off x="8868657" y="0"/>
            <a:ext cx="2693394" cy="2574151"/>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6" name="Picture Placeholder 4">
            <a:extLst>
              <a:ext uri="{FF2B5EF4-FFF2-40B4-BE49-F238E27FC236}">
                <a16:creationId xmlns:a16="http://schemas.microsoft.com/office/drawing/2014/main" id="{CAFB0B34-07B3-364E-ACBB-0225B40D5DE2}"/>
              </a:ext>
            </a:extLst>
          </p:cNvPr>
          <p:cNvSpPr>
            <a:spLocks noGrp="1"/>
          </p:cNvSpPr>
          <p:nvPr>
            <p:ph type="pic" sz="quarter" idx="13" hasCustomPrompt="1"/>
          </p:nvPr>
        </p:nvSpPr>
        <p:spPr>
          <a:xfrm>
            <a:off x="5885971" y="3857384"/>
            <a:ext cx="2781619" cy="3019825"/>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7" name="Picture Placeholder 4">
            <a:extLst>
              <a:ext uri="{FF2B5EF4-FFF2-40B4-BE49-F238E27FC236}">
                <a16:creationId xmlns:a16="http://schemas.microsoft.com/office/drawing/2014/main" id="{AEFF9497-F481-F243-B7A6-E7781B157932}"/>
              </a:ext>
            </a:extLst>
          </p:cNvPr>
          <p:cNvSpPr>
            <a:spLocks noGrp="1"/>
          </p:cNvSpPr>
          <p:nvPr>
            <p:ph type="pic" sz="quarter" idx="14" hasCustomPrompt="1"/>
          </p:nvPr>
        </p:nvSpPr>
        <p:spPr>
          <a:xfrm>
            <a:off x="2903285" y="3169664"/>
            <a:ext cx="2781619" cy="3688336"/>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8" name="Picture Placeholder 4">
            <a:extLst>
              <a:ext uri="{FF2B5EF4-FFF2-40B4-BE49-F238E27FC236}">
                <a16:creationId xmlns:a16="http://schemas.microsoft.com/office/drawing/2014/main" id="{06E04264-8449-C545-A49D-821FC6927C55}"/>
              </a:ext>
            </a:extLst>
          </p:cNvPr>
          <p:cNvSpPr>
            <a:spLocks noGrp="1"/>
          </p:cNvSpPr>
          <p:nvPr>
            <p:ph type="pic" sz="quarter" idx="15" hasCustomPrompt="1"/>
          </p:nvPr>
        </p:nvSpPr>
        <p:spPr>
          <a:xfrm>
            <a:off x="8868657" y="2793146"/>
            <a:ext cx="2693394" cy="4064854"/>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Tree>
    <p:extLst>
      <p:ext uri="{BB962C8B-B14F-4D97-AF65-F5344CB8AC3E}">
        <p14:creationId xmlns:p14="http://schemas.microsoft.com/office/powerpoint/2010/main" val="3845890798"/>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 Master Layout ">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4784396F-B6FF-9041-BB95-C5C950F85963}"/>
              </a:ext>
            </a:extLst>
          </p:cNvPr>
          <p:cNvSpPr>
            <a:spLocks noGrp="1"/>
          </p:cNvSpPr>
          <p:nvPr>
            <p:ph type="pic" sz="quarter" idx="10" hasCustomPrompt="1"/>
          </p:nvPr>
        </p:nvSpPr>
        <p:spPr>
          <a:xfrm>
            <a:off x="306084" y="268940"/>
            <a:ext cx="2398698" cy="2919933"/>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6" name="Picture Placeholder 4">
            <a:extLst>
              <a:ext uri="{FF2B5EF4-FFF2-40B4-BE49-F238E27FC236}">
                <a16:creationId xmlns:a16="http://schemas.microsoft.com/office/drawing/2014/main" id="{152AD8BB-46B4-6744-875E-0E8982AFCB8F}"/>
              </a:ext>
            </a:extLst>
          </p:cNvPr>
          <p:cNvSpPr>
            <a:spLocks noGrp="1"/>
          </p:cNvSpPr>
          <p:nvPr>
            <p:ph type="pic" sz="quarter" idx="12" hasCustomPrompt="1"/>
          </p:nvPr>
        </p:nvSpPr>
        <p:spPr>
          <a:xfrm>
            <a:off x="9176018" y="268940"/>
            <a:ext cx="2693394" cy="2443524"/>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7" name="Picture Placeholder 4">
            <a:extLst>
              <a:ext uri="{FF2B5EF4-FFF2-40B4-BE49-F238E27FC236}">
                <a16:creationId xmlns:a16="http://schemas.microsoft.com/office/drawing/2014/main" id="{7FAE0BA5-85E8-BD4B-9ED3-3157D3312603}"/>
              </a:ext>
            </a:extLst>
          </p:cNvPr>
          <p:cNvSpPr>
            <a:spLocks noGrp="1"/>
          </p:cNvSpPr>
          <p:nvPr>
            <p:ph type="pic" sz="quarter" idx="13" hasCustomPrompt="1"/>
          </p:nvPr>
        </p:nvSpPr>
        <p:spPr>
          <a:xfrm>
            <a:off x="3011503" y="1970085"/>
            <a:ext cx="2424986" cy="2632651"/>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8" name="Picture Placeholder 4">
            <a:extLst>
              <a:ext uri="{FF2B5EF4-FFF2-40B4-BE49-F238E27FC236}">
                <a16:creationId xmlns:a16="http://schemas.microsoft.com/office/drawing/2014/main" id="{DB58CE17-67AB-014A-A96A-19955C401515}"/>
              </a:ext>
            </a:extLst>
          </p:cNvPr>
          <p:cNvSpPr>
            <a:spLocks noGrp="1"/>
          </p:cNvSpPr>
          <p:nvPr>
            <p:ph type="pic" sz="quarter" idx="14" hasCustomPrompt="1"/>
          </p:nvPr>
        </p:nvSpPr>
        <p:spPr>
          <a:xfrm>
            <a:off x="306084" y="3534654"/>
            <a:ext cx="2398698" cy="3015983"/>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9" name="Picture Placeholder 4">
            <a:extLst>
              <a:ext uri="{FF2B5EF4-FFF2-40B4-BE49-F238E27FC236}">
                <a16:creationId xmlns:a16="http://schemas.microsoft.com/office/drawing/2014/main" id="{CDA46DC0-3E21-9A49-9715-ED13B9921972}"/>
              </a:ext>
            </a:extLst>
          </p:cNvPr>
          <p:cNvSpPr>
            <a:spLocks noGrp="1"/>
          </p:cNvSpPr>
          <p:nvPr>
            <p:ph type="pic" sz="quarter" idx="15" hasCustomPrompt="1"/>
          </p:nvPr>
        </p:nvSpPr>
        <p:spPr>
          <a:xfrm>
            <a:off x="9176018" y="3027509"/>
            <a:ext cx="2693394" cy="3461656"/>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Tree>
    <p:extLst>
      <p:ext uri="{BB962C8B-B14F-4D97-AF65-F5344CB8AC3E}">
        <p14:creationId xmlns:p14="http://schemas.microsoft.com/office/powerpoint/2010/main" val="268572091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 Master Layout ">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0D9EBE-B6FB-4D4F-BA92-6DBE8952B162}"/>
              </a:ext>
            </a:extLst>
          </p:cNvPr>
          <p:cNvSpPr>
            <a:spLocks noGrp="1"/>
          </p:cNvSpPr>
          <p:nvPr>
            <p:ph type="pic" sz="quarter" idx="13" hasCustomPrompt="1"/>
          </p:nvPr>
        </p:nvSpPr>
        <p:spPr>
          <a:xfrm>
            <a:off x="4732727" y="4572000"/>
            <a:ext cx="2424986" cy="2286000"/>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7" name="Picture Placeholder 4">
            <a:extLst>
              <a:ext uri="{FF2B5EF4-FFF2-40B4-BE49-F238E27FC236}">
                <a16:creationId xmlns:a16="http://schemas.microsoft.com/office/drawing/2014/main" id="{2E1F56F6-F0D9-254A-A586-6A913EF887DB}"/>
              </a:ext>
            </a:extLst>
          </p:cNvPr>
          <p:cNvSpPr>
            <a:spLocks noGrp="1"/>
          </p:cNvSpPr>
          <p:nvPr>
            <p:ph type="pic" sz="quarter" idx="14" hasCustomPrompt="1"/>
          </p:nvPr>
        </p:nvSpPr>
        <p:spPr>
          <a:xfrm>
            <a:off x="7497699" y="4572000"/>
            <a:ext cx="2424986" cy="2286000"/>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8" name="Picture Placeholder 4">
            <a:extLst>
              <a:ext uri="{FF2B5EF4-FFF2-40B4-BE49-F238E27FC236}">
                <a16:creationId xmlns:a16="http://schemas.microsoft.com/office/drawing/2014/main" id="{076F48C1-0A25-9644-BE62-89322F447B4A}"/>
              </a:ext>
            </a:extLst>
          </p:cNvPr>
          <p:cNvSpPr>
            <a:spLocks noGrp="1"/>
          </p:cNvSpPr>
          <p:nvPr>
            <p:ph type="pic" sz="quarter" idx="15" hasCustomPrompt="1"/>
          </p:nvPr>
        </p:nvSpPr>
        <p:spPr>
          <a:xfrm>
            <a:off x="1967755" y="4572000"/>
            <a:ext cx="2424986" cy="2286000"/>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9" name="Picture Placeholder 4">
            <a:extLst>
              <a:ext uri="{FF2B5EF4-FFF2-40B4-BE49-F238E27FC236}">
                <a16:creationId xmlns:a16="http://schemas.microsoft.com/office/drawing/2014/main" id="{2890AB7E-0D21-C049-92CB-9178CD5A4CC1}"/>
              </a:ext>
            </a:extLst>
          </p:cNvPr>
          <p:cNvSpPr>
            <a:spLocks noGrp="1"/>
          </p:cNvSpPr>
          <p:nvPr>
            <p:ph type="pic" sz="quarter" idx="16" hasCustomPrompt="1"/>
          </p:nvPr>
        </p:nvSpPr>
        <p:spPr>
          <a:xfrm>
            <a:off x="4732727" y="0"/>
            <a:ext cx="2424986" cy="2343630"/>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10" name="Picture Placeholder 4">
            <a:extLst>
              <a:ext uri="{FF2B5EF4-FFF2-40B4-BE49-F238E27FC236}">
                <a16:creationId xmlns:a16="http://schemas.microsoft.com/office/drawing/2014/main" id="{57433A6F-B6B7-5349-8843-628EF56D395A}"/>
              </a:ext>
            </a:extLst>
          </p:cNvPr>
          <p:cNvSpPr>
            <a:spLocks noGrp="1"/>
          </p:cNvSpPr>
          <p:nvPr>
            <p:ph type="pic" sz="quarter" idx="17" hasCustomPrompt="1"/>
          </p:nvPr>
        </p:nvSpPr>
        <p:spPr>
          <a:xfrm>
            <a:off x="7497699" y="0"/>
            <a:ext cx="2424986" cy="3334214"/>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12" name="Picture Placeholder 4">
            <a:extLst>
              <a:ext uri="{FF2B5EF4-FFF2-40B4-BE49-F238E27FC236}">
                <a16:creationId xmlns:a16="http://schemas.microsoft.com/office/drawing/2014/main" id="{7C471090-890E-BD43-ADDB-1675F1B2A35C}"/>
              </a:ext>
            </a:extLst>
          </p:cNvPr>
          <p:cNvSpPr>
            <a:spLocks noGrp="1"/>
          </p:cNvSpPr>
          <p:nvPr>
            <p:ph type="pic" sz="quarter" idx="18" hasCustomPrompt="1"/>
          </p:nvPr>
        </p:nvSpPr>
        <p:spPr>
          <a:xfrm>
            <a:off x="1967755" y="-1"/>
            <a:ext cx="2424986" cy="3334215"/>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Tree>
    <p:extLst>
      <p:ext uri="{BB962C8B-B14F-4D97-AF65-F5344CB8AC3E}">
        <p14:creationId xmlns:p14="http://schemas.microsoft.com/office/powerpoint/2010/main" val="2453617501"/>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 Master Layout ">
    <p:spTree>
      <p:nvGrpSpPr>
        <p:cNvPr id="1" name=""/>
        <p:cNvGrpSpPr/>
        <p:nvPr/>
      </p:nvGrpSpPr>
      <p:grpSpPr>
        <a:xfrm>
          <a:off x="0" y="0"/>
          <a:ext cx="0" cy="0"/>
          <a:chOff x="0" y="0"/>
          <a:chExt cx="0" cy="0"/>
        </a:xfrm>
      </p:grpSpPr>
      <p:sp>
        <p:nvSpPr>
          <p:cNvPr id="12" name="Picture Placeholder 11"/>
          <p:cNvSpPr>
            <a:spLocks noGrp="1"/>
          </p:cNvSpPr>
          <p:nvPr>
            <p:ph type="pic" sz="quarter" idx="10" hasCustomPrompt="1"/>
          </p:nvPr>
        </p:nvSpPr>
        <p:spPr>
          <a:xfrm>
            <a:off x="1789610" y="0"/>
            <a:ext cx="4206241" cy="3028122"/>
          </a:xfrm>
          <a:custGeom>
            <a:avLst/>
            <a:gdLst>
              <a:gd name="connsiteX0" fmla="*/ 0 w 4206241"/>
              <a:gd name="connsiteY0" fmla="*/ 0 h 3028122"/>
              <a:gd name="connsiteX1" fmla="*/ 4206241 w 4206241"/>
              <a:gd name="connsiteY1" fmla="*/ 0 h 3028122"/>
              <a:gd name="connsiteX2" fmla="*/ 4206241 w 4206241"/>
              <a:gd name="connsiteY2" fmla="*/ 3028122 h 3028122"/>
              <a:gd name="connsiteX3" fmla="*/ 0 w 4206241"/>
              <a:gd name="connsiteY3" fmla="*/ 3028122 h 3028122"/>
            </a:gdLst>
            <a:ahLst/>
            <a:cxnLst>
              <a:cxn ang="0">
                <a:pos x="connsiteX0" y="connsiteY0"/>
              </a:cxn>
              <a:cxn ang="0">
                <a:pos x="connsiteX1" y="connsiteY1"/>
              </a:cxn>
              <a:cxn ang="0">
                <a:pos x="connsiteX2" y="connsiteY2"/>
              </a:cxn>
              <a:cxn ang="0">
                <a:pos x="connsiteX3" y="connsiteY3"/>
              </a:cxn>
            </a:cxnLst>
            <a:rect l="l" t="t" r="r" b="b"/>
            <a:pathLst>
              <a:path w="4206241" h="3028122">
                <a:moveTo>
                  <a:pt x="0" y="0"/>
                </a:moveTo>
                <a:lnTo>
                  <a:pt x="4206241" y="0"/>
                </a:lnTo>
                <a:lnTo>
                  <a:pt x="4206241" y="3028122"/>
                </a:lnTo>
                <a:lnTo>
                  <a:pt x="0" y="3028122"/>
                </a:lnTo>
                <a:close/>
              </a:path>
            </a:pathLst>
          </a:custGeom>
          <a:pattFill prst="pct10">
            <a:fgClr>
              <a:schemeClr val="accent1"/>
            </a:fgClr>
            <a:bgClr>
              <a:schemeClr val="bg1"/>
            </a:bgClr>
          </a:pattFill>
        </p:spPr>
        <p:txBody>
          <a:bodyPr wrap="square" anchor="ctr" anchorCtr="1">
            <a:noAutofit/>
          </a:bodyPr>
          <a:lstStyle>
            <a:lvl1pPr marL="0" indent="0">
              <a:buNone/>
              <a:defRPr/>
            </a:lvl1pPr>
          </a:lstStyle>
          <a:p>
            <a:r>
              <a:rPr lang="en-US" dirty="0"/>
              <a:t>REPLACE IMAGE HERE</a:t>
            </a:r>
          </a:p>
        </p:txBody>
      </p:sp>
      <p:sp>
        <p:nvSpPr>
          <p:cNvPr id="16" name="Picture Placeholder 15"/>
          <p:cNvSpPr>
            <a:spLocks noGrp="1"/>
          </p:cNvSpPr>
          <p:nvPr>
            <p:ph type="pic" sz="quarter" idx="11" hasCustomPrompt="1"/>
          </p:nvPr>
        </p:nvSpPr>
        <p:spPr>
          <a:xfrm>
            <a:off x="6530253" y="0"/>
            <a:ext cx="4206241" cy="3028122"/>
          </a:xfrm>
          <a:custGeom>
            <a:avLst/>
            <a:gdLst>
              <a:gd name="connsiteX0" fmla="*/ 0 w 4206241"/>
              <a:gd name="connsiteY0" fmla="*/ 0 h 3028122"/>
              <a:gd name="connsiteX1" fmla="*/ 4206241 w 4206241"/>
              <a:gd name="connsiteY1" fmla="*/ 0 h 3028122"/>
              <a:gd name="connsiteX2" fmla="*/ 4206241 w 4206241"/>
              <a:gd name="connsiteY2" fmla="*/ 3028122 h 3028122"/>
              <a:gd name="connsiteX3" fmla="*/ 0 w 4206241"/>
              <a:gd name="connsiteY3" fmla="*/ 3028122 h 3028122"/>
            </a:gdLst>
            <a:ahLst/>
            <a:cxnLst>
              <a:cxn ang="0">
                <a:pos x="connsiteX0" y="connsiteY0"/>
              </a:cxn>
              <a:cxn ang="0">
                <a:pos x="connsiteX1" y="connsiteY1"/>
              </a:cxn>
              <a:cxn ang="0">
                <a:pos x="connsiteX2" y="connsiteY2"/>
              </a:cxn>
              <a:cxn ang="0">
                <a:pos x="connsiteX3" y="connsiteY3"/>
              </a:cxn>
            </a:cxnLst>
            <a:rect l="l" t="t" r="r" b="b"/>
            <a:pathLst>
              <a:path w="4206241" h="3028122">
                <a:moveTo>
                  <a:pt x="0" y="0"/>
                </a:moveTo>
                <a:lnTo>
                  <a:pt x="4206241" y="0"/>
                </a:lnTo>
                <a:lnTo>
                  <a:pt x="4206241" y="3028122"/>
                </a:lnTo>
                <a:lnTo>
                  <a:pt x="0" y="3028122"/>
                </a:lnTo>
                <a:close/>
              </a:path>
            </a:pathLst>
          </a:custGeom>
          <a:pattFill prst="pct10">
            <a:fgClr>
              <a:schemeClr val="accent1"/>
            </a:fgClr>
            <a:bgClr>
              <a:schemeClr val="bg1"/>
            </a:bgClr>
          </a:pattFill>
        </p:spPr>
        <p:txBody>
          <a:bodyPr wrap="square" anchor="ctr" anchorCtr="1">
            <a:noAutofit/>
          </a:bodyPr>
          <a:lstStyle>
            <a:lvl1pPr marL="0" indent="0">
              <a:buNone/>
              <a:defRPr/>
            </a:lvl1pPr>
          </a:lstStyle>
          <a:p>
            <a:r>
              <a:rPr lang="en-US" dirty="0"/>
              <a:t>REPLACE IMAGE HERE</a:t>
            </a:r>
          </a:p>
        </p:txBody>
      </p:sp>
    </p:spTree>
    <p:extLst>
      <p:ext uri="{BB962C8B-B14F-4D97-AF65-F5344CB8AC3E}">
        <p14:creationId xmlns:p14="http://schemas.microsoft.com/office/powerpoint/2010/main" val="922585802"/>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 Master Layout ">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1596908" y="1284029"/>
            <a:ext cx="3569465" cy="4001649"/>
          </a:xfrm>
          <a:custGeom>
            <a:avLst/>
            <a:gdLst>
              <a:gd name="connsiteX0" fmla="*/ 0 w 3569465"/>
              <a:gd name="connsiteY0" fmla="*/ 0 h 3332261"/>
              <a:gd name="connsiteX1" fmla="*/ 3569465 w 3569465"/>
              <a:gd name="connsiteY1" fmla="*/ 0 h 3332261"/>
              <a:gd name="connsiteX2" fmla="*/ 3569465 w 3569465"/>
              <a:gd name="connsiteY2" fmla="*/ 3332261 h 3332261"/>
              <a:gd name="connsiteX3" fmla="*/ 0 w 3569465"/>
              <a:gd name="connsiteY3" fmla="*/ 3332261 h 3332261"/>
            </a:gdLst>
            <a:ahLst/>
            <a:cxnLst>
              <a:cxn ang="0">
                <a:pos x="connsiteX0" y="connsiteY0"/>
              </a:cxn>
              <a:cxn ang="0">
                <a:pos x="connsiteX1" y="connsiteY1"/>
              </a:cxn>
              <a:cxn ang="0">
                <a:pos x="connsiteX2" y="connsiteY2"/>
              </a:cxn>
              <a:cxn ang="0">
                <a:pos x="connsiteX3" y="connsiteY3"/>
              </a:cxn>
            </a:cxnLst>
            <a:rect l="l" t="t" r="r" b="b"/>
            <a:pathLst>
              <a:path w="3569465" h="3332261">
                <a:moveTo>
                  <a:pt x="0" y="0"/>
                </a:moveTo>
                <a:lnTo>
                  <a:pt x="3569465" y="0"/>
                </a:lnTo>
                <a:lnTo>
                  <a:pt x="3569465" y="3332261"/>
                </a:lnTo>
                <a:lnTo>
                  <a:pt x="0" y="3332261"/>
                </a:lnTo>
                <a:close/>
              </a:path>
            </a:pathLst>
          </a:custGeom>
          <a:pattFill prst="pct10">
            <a:fgClr>
              <a:schemeClr val="accent1"/>
            </a:fgClr>
            <a:bgClr>
              <a:schemeClr val="bg1"/>
            </a:bgClr>
          </a:pattFill>
        </p:spPr>
        <p:txBody>
          <a:bodyPr wrap="square" anchor="ctr" anchorCtr="1">
            <a:noAutofit/>
          </a:bodyPr>
          <a:lstStyle>
            <a:lvl1pPr marL="0" indent="0">
              <a:buNone/>
              <a:defRPr/>
            </a:lvl1pPr>
          </a:lstStyle>
          <a:p>
            <a:r>
              <a:rPr lang="en-US" dirty="0"/>
              <a:t>REPLACE IMAGE HERE</a:t>
            </a:r>
          </a:p>
        </p:txBody>
      </p:sp>
    </p:spTree>
    <p:extLst>
      <p:ext uri="{BB962C8B-B14F-4D97-AF65-F5344CB8AC3E}">
        <p14:creationId xmlns:p14="http://schemas.microsoft.com/office/powerpoint/2010/main" val="4208669373"/>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 Master Layout ">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789271" y="789162"/>
            <a:ext cx="3445922" cy="5344510"/>
          </a:xfrm>
          <a:custGeom>
            <a:avLst/>
            <a:gdLst>
              <a:gd name="connsiteX0" fmla="*/ 0 w 2874056"/>
              <a:gd name="connsiteY0" fmla="*/ 0 h 4045305"/>
              <a:gd name="connsiteX1" fmla="*/ 2874056 w 2874056"/>
              <a:gd name="connsiteY1" fmla="*/ 0 h 4045305"/>
              <a:gd name="connsiteX2" fmla="*/ 2874056 w 2874056"/>
              <a:gd name="connsiteY2" fmla="*/ 4045305 h 4045305"/>
              <a:gd name="connsiteX3" fmla="*/ 0 w 2874056"/>
              <a:gd name="connsiteY3" fmla="*/ 4045305 h 4045305"/>
            </a:gdLst>
            <a:ahLst/>
            <a:cxnLst>
              <a:cxn ang="0">
                <a:pos x="connsiteX0" y="connsiteY0"/>
              </a:cxn>
              <a:cxn ang="0">
                <a:pos x="connsiteX1" y="connsiteY1"/>
              </a:cxn>
              <a:cxn ang="0">
                <a:pos x="connsiteX2" y="connsiteY2"/>
              </a:cxn>
              <a:cxn ang="0">
                <a:pos x="connsiteX3" y="connsiteY3"/>
              </a:cxn>
            </a:cxnLst>
            <a:rect l="l" t="t" r="r" b="b"/>
            <a:pathLst>
              <a:path w="2874056" h="4045305">
                <a:moveTo>
                  <a:pt x="0" y="0"/>
                </a:moveTo>
                <a:lnTo>
                  <a:pt x="2874056" y="0"/>
                </a:lnTo>
                <a:lnTo>
                  <a:pt x="2874056" y="4045305"/>
                </a:lnTo>
                <a:lnTo>
                  <a:pt x="0" y="4045305"/>
                </a:lnTo>
                <a:close/>
              </a:path>
            </a:pathLst>
          </a:custGeom>
          <a:pattFill prst="pct10">
            <a:fgClr>
              <a:schemeClr val="accent1"/>
            </a:fgClr>
            <a:bgClr>
              <a:schemeClr val="bg1"/>
            </a:bgClr>
          </a:pattFill>
        </p:spPr>
        <p:txBody>
          <a:bodyPr wrap="square" anchor="ctr" anchorCtr="1">
            <a:noAutofit/>
          </a:bodyPr>
          <a:lstStyle>
            <a:lvl1pPr marL="0" indent="0">
              <a:buNone/>
              <a:defRPr sz="1800"/>
            </a:lvl1pPr>
          </a:lstStyle>
          <a:p>
            <a:r>
              <a:rPr lang="en-US" dirty="0"/>
              <a:t>REPLACE IMAGE HERE</a:t>
            </a:r>
          </a:p>
        </p:txBody>
      </p:sp>
    </p:spTree>
    <p:extLst>
      <p:ext uri="{BB962C8B-B14F-4D97-AF65-F5344CB8AC3E}">
        <p14:creationId xmlns:p14="http://schemas.microsoft.com/office/powerpoint/2010/main" val="140320242"/>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 Master Layout ">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0EB155D2-04FA-F94D-8B5B-D9BDE56565AE}"/>
              </a:ext>
            </a:extLst>
          </p:cNvPr>
          <p:cNvSpPr>
            <a:spLocks noGrp="1"/>
          </p:cNvSpPr>
          <p:nvPr>
            <p:ph type="pic" sz="quarter" idx="10" hasCustomPrompt="1"/>
          </p:nvPr>
        </p:nvSpPr>
        <p:spPr>
          <a:xfrm>
            <a:off x="3599849" y="2024915"/>
            <a:ext cx="8592151" cy="4833085"/>
          </a:xfrm>
          <a:prstGeom prst="rect">
            <a:avLst/>
          </a:prstGeom>
          <a:pattFill prst="pct10">
            <a:fgClr>
              <a:schemeClr val="accent1"/>
            </a:fgClr>
            <a:bgClr>
              <a:schemeClr val="bg1"/>
            </a:bgClr>
          </a:pattFill>
        </p:spPr>
        <p:txBody>
          <a:bodyPr anchor="ctr" anchorCtr="1"/>
          <a:lstStyle>
            <a:lvl1pPr marL="0" indent="0">
              <a:buNone/>
              <a:defRPr baseline="0"/>
            </a:lvl1pPr>
          </a:lstStyle>
          <a:p>
            <a:r>
              <a:rPr lang="en-US" dirty="0"/>
              <a:t>REPLACE IMAGE HERE</a:t>
            </a:r>
          </a:p>
        </p:txBody>
      </p:sp>
    </p:spTree>
    <p:extLst>
      <p:ext uri="{BB962C8B-B14F-4D97-AF65-F5344CB8AC3E}">
        <p14:creationId xmlns:p14="http://schemas.microsoft.com/office/powerpoint/2010/main" val="831403351"/>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 Master Layout ">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C5E8E7EE-A427-A342-8985-35BB163007FE}"/>
              </a:ext>
            </a:extLst>
          </p:cNvPr>
          <p:cNvSpPr>
            <a:spLocks noGrp="1"/>
          </p:cNvSpPr>
          <p:nvPr>
            <p:ph type="pic" sz="quarter" idx="10" hasCustomPrompt="1"/>
          </p:nvPr>
        </p:nvSpPr>
        <p:spPr>
          <a:xfrm>
            <a:off x="2615165" y="798786"/>
            <a:ext cx="4784118" cy="6059214"/>
          </a:xfrm>
          <a:prstGeom prst="rect">
            <a:avLst/>
          </a:prstGeom>
          <a:pattFill prst="pct10">
            <a:fgClr>
              <a:schemeClr val="accent1"/>
            </a:fgClr>
            <a:bgClr>
              <a:schemeClr val="bg1"/>
            </a:bgClr>
          </a:pattFill>
        </p:spPr>
        <p:txBody>
          <a:bodyPr anchor="ctr" anchorCtr="1"/>
          <a:lstStyle>
            <a:lvl1pPr marL="0" indent="0">
              <a:buNone/>
              <a:defRPr baseline="0"/>
            </a:lvl1pPr>
          </a:lstStyle>
          <a:p>
            <a:r>
              <a:rPr lang="en-US" dirty="0"/>
              <a:t>REPLACE IMAGE HERE</a:t>
            </a:r>
          </a:p>
        </p:txBody>
      </p:sp>
    </p:spTree>
    <p:extLst>
      <p:ext uri="{BB962C8B-B14F-4D97-AF65-F5344CB8AC3E}">
        <p14:creationId xmlns:p14="http://schemas.microsoft.com/office/powerpoint/2010/main" val="124700637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1CE1BD-CAB2-422C-BA03-63CE7E274CAE}" type="datetimeFigureOut">
              <a:rPr lang="en-AU" smtClean="0"/>
              <a:t>16/04/2019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7F461A-B908-44D3-B09A-EED8EBFF9AC3}" type="slidenum">
              <a:rPr lang="en-AU" smtClean="0"/>
              <a:t>‹#›</a:t>
            </a:fld>
            <a:endParaRPr lang="en-AU"/>
          </a:p>
        </p:txBody>
      </p:sp>
    </p:spTree>
    <p:extLst>
      <p:ext uri="{BB962C8B-B14F-4D97-AF65-F5344CB8AC3E}">
        <p14:creationId xmlns:p14="http://schemas.microsoft.com/office/powerpoint/2010/main" val="577708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 Master Layout ">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C5E8E7EE-A427-A342-8985-35BB163007FE}"/>
              </a:ext>
            </a:extLst>
          </p:cNvPr>
          <p:cNvSpPr>
            <a:spLocks noGrp="1"/>
          </p:cNvSpPr>
          <p:nvPr>
            <p:ph type="pic" sz="quarter" idx="10" hasCustomPrompt="1"/>
          </p:nvPr>
        </p:nvSpPr>
        <p:spPr>
          <a:xfrm>
            <a:off x="1" y="0"/>
            <a:ext cx="5322770" cy="6857999"/>
          </a:xfrm>
          <a:prstGeom prst="rect">
            <a:avLst/>
          </a:prstGeom>
          <a:pattFill prst="pct10">
            <a:fgClr>
              <a:schemeClr val="accent1"/>
            </a:fgClr>
            <a:bgClr>
              <a:schemeClr val="bg1"/>
            </a:bgClr>
          </a:pattFill>
        </p:spPr>
        <p:txBody>
          <a:bodyPr anchor="ctr" anchorCtr="1"/>
          <a:lstStyle>
            <a:lvl1pPr marL="0" indent="0" algn="ctr">
              <a:buNone/>
              <a:defRPr baseline="0"/>
            </a:lvl1pPr>
          </a:lstStyle>
          <a:p>
            <a:r>
              <a:rPr lang="en-US" dirty="0"/>
              <a:t>REPLACE IMAGE HERE</a:t>
            </a:r>
          </a:p>
        </p:txBody>
      </p:sp>
    </p:spTree>
    <p:extLst>
      <p:ext uri="{BB962C8B-B14F-4D97-AF65-F5344CB8AC3E}">
        <p14:creationId xmlns:p14="http://schemas.microsoft.com/office/powerpoint/2010/main" val="1441487076"/>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 Master Layout">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1BF3592E-519D-934E-93C9-F581BA03BFD8}"/>
              </a:ext>
            </a:extLst>
          </p:cNvPr>
          <p:cNvSpPr>
            <a:spLocks noGrp="1"/>
          </p:cNvSpPr>
          <p:nvPr>
            <p:ph type="pic" sz="quarter" idx="11" hasCustomPrompt="1"/>
          </p:nvPr>
        </p:nvSpPr>
        <p:spPr>
          <a:xfrm>
            <a:off x="8628742" y="2249715"/>
            <a:ext cx="2712295" cy="1654628"/>
          </a:xfrm>
          <a:prstGeom prst="rect">
            <a:avLst/>
          </a:prstGeom>
          <a:pattFill prst="pct10">
            <a:fgClr>
              <a:schemeClr val="accent1"/>
            </a:fgClr>
            <a:bgClr>
              <a:schemeClr val="bg1"/>
            </a:bgClr>
          </a:pattFill>
        </p:spPr>
        <p:txBody>
          <a:bodyPr anchor="ctr" anchorCtr="1"/>
          <a:lstStyle>
            <a:lvl1pPr marL="0" indent="0" algn="ctr">
              <a:buNone/>
              <a:defRPr baseline="0"/>
            </a:lvl1pPr>
          </a:lstStyle>
          <a:p>
            <a:r>
              <a:rPr lang="en-US" dirty="0"/>
              <a:t>REPLACE IMAGE HERE</a:t>
            </a:r>
          </a:p>
        </p:txBody>
      </p:sp>
      <p:sp>
        <p:nvSpPr>
          <p:cNvPr id="5" name="Picture Placeholder 9">
            <a:extLst>
              <a:ext uri="{FF2B5EF4-FFF2-40B4-BE49-F238E27FC236}">
                <a16:creationId xmlns:a16="http://schemas.microsoft.com/office/drawing/2014/main" id="{208ED4E6-A318-F647-9F2B-FF5F5B014BA4}"/>
              </a:ext>
            </a:extLst>
          </p:cNvPr>
          <p:cNvSpPr>
            <a:spLocks noGrp="1"/>
          </p:cNvSpPr>
          <p:nvPr>
            <p:ph type="pic" sz="quarter" idx="10" hasCustomPrompt="1"/>
          </p:nvPr>
        </p:nvSpPr>
        <p:spPr>
          <a:xfrm>
            <a:off x="6241144" y="3207657"/>
            <a:ext cx="3389086" cy="2024743"/>
          </a:xfrm>
          <a:prstGeom prst="rect">
            <a:avLst/>
          </a:prstGeom>
          <a:pattFill prst="pct10">
            <a:fgClr>
              <a:schemeClr val="accent1"/>
            </a:fgClr>
            <a:bgClr>
              <a:schemeClr val="bg1"/>
            </a:bgClr>
          </a:pattFill>
        </p:spPr>
        <p:txBody>
          <a:bodyPr anchor="ctr" anchorCtr="1"/>
          <a:lstStyle>
            <a:lvl1pPr marL="0" indent="0" algn="ctr">
              <a:buNone/>
              <a:defRPr baseline="0"/>
            </a:lvl1pPr>
          </a:lstStyle>
          <a:p>
            <a:r>
              <a:rPr lang="en-US" dirty="0"/>
              <a:t>REPLACE IMAGE HERE</a:t>
            </a:r>
          </a:p>
        </p:txBody>
      </p:sp>
    </p:spTree>
    <p:extLst>
      <p:ext uri="{BB962C8B-B14F-4D97-AF65-F5344CB8AC3E}">
        <p14:creationId xmlns:p14="http://schemas.microsoft.com/office/powerpoint/2010/main" val="3343948124"/>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 Master Layout">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D6BFA35B-9DB3-7545-A671-139CB4D72AAE}"/>
              </a:ext>
            </a:extLst>
          </p:cNvPr>
          <p:cNvSpPr>
            <a:spLocks noGrp="1"/>
          </p:cNvSpPr>
          <p:nvPr>
            <p:ph type="pic" sz="quarter" idx="10" hasCustomPrompt="1"/>
          </p:nvPr>
        </p:nvSpPr>
        <p:spPr>
          <a:xfrm>
            <a:off x="7761513" y="1186542"/>
            <a:ext cx="3474795" cy="4615543"/>
          </a:xfrm>
          <a:prstGeom prst="rect">
            <a:avLst/>
          </a:prstGeom>
          <a:pattFill prst="pct10">
            <a:fgClr>
              <a:schemeClr val="accent1"/>
            </a:fgClr>
            <a:bgClr>
              <a:schemeClr val="bg1"/>
            </a:bgClr>
          </a:pattFill>
        </p:spPr>
        <p:txBody>
          <a:bodyPr anchor="ctr" anchorCtr="1"/>
          <a:lstStyle>
            <a:lvl1pPr marL="0" indent="0" algn="ctr">
              <a:buNone/>
              <a:defRPr baseline="0"/>
            </a:lvl1pPr>
          </a:lstStyle>
          <a:p>
            <a:r>
              <a:rPr lang="en-US" dirty="0"/>
              <a:t>REPLACE IMAGE HERE</a:t>
            </a:r>
          </a:p>
        </p:txBody>
      </p:sp>
    </p:spTree>
    <p:extLst>
      <p:ext uri="{BB962C8B-B14F-4D97-AF65-F5344CB8AC3E}">
        <p14:creationId xmlns:p14="http://schemas.microsoft.com/office/powerpoint/2010/main" val="3547123921"/>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 Master Layout">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BE5113CB-C067-C34D-9980-5B061B03754C}"/>
              </a:ext>
            </a:extLst>
          </p:cNvPr>
          <p:cNvSpPr>
            <a:spLocks noGrp="1"/>
          </p:cNvSpPr>
          <p:nvPr>
            <p:ph type="pic" sz="quarter" idx="10" hasCustomPrompt="1"/>
          </p:nvPr>
        </p:nvSpPr>
        <p:spPr>
          <a:xfrm>
            <a:off x="8374566" y="1211050"/>
            <a:ext cx="2403996" cy="4844062"/>
          </a:xfrm>
          <a:prstGeom prst="rect">
            <a:avLst/>
          </a:prstGeom>
          <a:pattFill prst="pct10">
            <a:fgClr>
              <a:schemeClr val="accent1"/>
            </a:fgClr>
            <a:bgClr>
              <a:schemeClr val="bg1"/>
            </a:bgClr>
          </a:pattFill>
        </p:spPr>
        <p:txBody>
          <a:bodyPr anchor="ctr" anchorCtr="1"/>
          <a:lstStyle>
            <a:lvl1pPr marL="0" indent="0" algn="ctr">
              <a:buNone/>
              <a:defRPr baseline="0"/>
            </a:lvl1pPr>
          </a:lstStyle>
          <a:p>
            <a:r>
              <a:rPr lang="en-US" dirty="0"/>
              <a:t>REPLACE IMAGE HERE</a:t>
            </a:r>
          </a:p>
        </p:txBody>
      </p:sp>
    </p:spTree>
    <p:extLst>
      <p:ext uri="{BB962C8B-B14F-4D97-AF65-F5344CB8AC3E}">
        <p14:creationId xmlns:p14="http://schemas.microsoft.com/office/powerpoint/2010/main" val="1114596648"/>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C0065F2-9CA1-4E41-9839-C8FA21392BB9}" type="datetimeFigureOut">
              <a:rPr kumimoji="0" lang="en-AU"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16/04/2019</a:t>
            </a:fld>
            <a:endParaRPr kumimoji="0" lang="en-AU"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U"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F39AC45-C67C-45E6-BE87-76A37C1EDE43}" type="slidenum">
              <a:rPr kumimoji="0" lang="en-AU"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AU"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70201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8 Master Layout ">
  <p:cSld name="18 Master Layout ">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2615165" y="798786"/>
            <a:ext cx="4784118" cy="6059214"/>
          </a:xfrm>
          <a:prstGeom prst="rect">
            <a:avLst/>
          </a:prstGeom>
          <a:solidFill>
            <a:schemeClr val="dk1"/>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442490548"/>
      </p:ext>
    </p:extLst>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 Master Layout ">
  <p:cSld name="1 Master Layout ">
    <p:spTree>
      <p:nvGrpSpPr>
        <p:cNvPr id="1" name="Shape 34"/>
        <p:cNvGrpSpPr/>
        <p:nvPr/>
      </p:nvGrpSpPr>
      <p:grpSpPr>
        <a:xfrm>
          <a:off x="0" y="0"/>
          <a:ext cx="0" cy="0"/>
          <a:chOff x="0" y="0"/>
          <a:chExt cx="0" cy="0"/>
        </a:xfrm>
      </p:grpSpPr>
      <p:sp>
        <p:nvSpPr>
          <p:cNvPr id="35" name="Google Shape;35;p10"/>
          <p:cNvSpPr>
            <a:spLocks noGrp="1"/>
          </p:cNvSpPr>
          <p:nvPr>
            <p:ph type="pic" idx="2"/>
          </p:nvPr>
        </p:nvSpPr>
        <p:spPr>
          <a:xfrm>
            <a:off x="567559" y="557047"/>
            <a:ext cx="11088413" cy="5759670"/>
          </a:xfrm>
          <a:prstGeom prst="rect">
            <a:avLst/>
          </a:prstGeom>
          <a:solidFill>
            <a:schemeClr val="dk1"/>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2704480860"/>
      </p:ext>
    </p:extLst>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6 Master Layout ">
  <p:cSld name="6 Master Layout ">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35223" y="2065440"/>
            <a:ext cx="2917371" cy="3047999"/>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
        <p:nvSpPr>
          <p:cNvPr id="38" name="Google Shape;38;p11"/>
          <p:cNvSpPr>
            <a:spLocks noGrp="1"/>
          </p:cNvSpPr>
          <p:nvPr>
            <p:ph type="pic" idx="3"/>
          </p:nvPr>
        </p:nvSpPr>
        <p:spPr>
          <a:xfrm>
            <a:off x="3729917" y="2070538"/>
            <a:ext cx="3988986" cy="4167597"/>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482693336"/>
      </p:ext>
    </p:extLst>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7 Master Layout ">
  <p:cSld name="7 Master Layout ">
    <p:spTree>
      <p:nvGrpSpPr>
        <p:cNvPr id="1" name="Shape 39"/>
        <p:cNvGrpSpPr/>
        <p:nvPr/>
      </p:nvGrpSpPr>
      <p:grpSpPr>
        <a:xfrm>
          <a:off x="0" y="0"/>
          <a:ext cx="0" cy="0"/>
          <a:chOff x="0" y="0"/>
          <a:chExt cx="0" cy="0"/>
        </a:xfrm>
      </p:grpSpPr>
      <p:sp>
        <p:nvSpPr>
          <p:cNvPr id="40" name="Google Shape;40;p12"/>
          <p:cNvSpPr>
            <a:spLocks noGrp="1"/>
          </p:cNvSpPr>
          <p:nvPr>
            <p:ph type="pic" idx="2"/>
          </p:nvPr>
        </p:nvSpPr>
        <p:spPr>
          <a:xfrm>
            <a:off x="882579" y="1918464"/>
            <a:ext cx="2917371" cy="3663138"/>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
        <p:nvSpPr>
          <p:cNvPr id="41" name="Google Shape;41;p12"/>
          <p:cNvSpPr>
            <a:spLocks noGrp="1"/>
          </p:cNvSpPr>
          <p:nvPr>
            <p:ph type="pic" idx="3"/>
          </p:nvPr>
        </p:nvSpPr>
        <p:spPr>
          <a:xfrm>
            <a:off x="5835579" y="1918464"/>
            <a:ext cx="2917371" cy="3663138"/>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789530554"/>
      </p:ext>
    </p:extLst>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8 Master Layout ">
  <p:cSld name="8 Master Layout ">
    <p:spTree>
      <p:nvGrpSpPr>
        <p:cNvPr id="1" name="Shape 42"/>
        <p:cNvGrpSpPr/>
        <p:nvPr/>
      </p:nvGrpSpPr>
      <p:grpSpPr>
        <a:xfrm>
          <a:off x="0" y="0"/>
          <a:ext cx="0" cy="0"/>
          <a:chOff x="0" y="0"/>
          <a:chExt cx="0" cy="0"/>
        </a:xfrm>
      </p:grpSpPr>
      <p:sp>
        <p:nvSpPr>
          <p:cNvPr id="43" name="Google Shape;43;p13"/>
          <p:cNvSpPr>
            <a:spLocks noGrp="1"/>
          </p:cNvSpPr>
          <p:nvPr>
            <p:ph type="pic" idx="2"/>
          </p:nvPr>
        </p:nvSpPr>
        <p:spPr>
          <a:xfrm>
            <a:off x="5507422" y="391886"/>
            <a:ext cx="2781556" cy="2612571"/>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
        <p:nvSpPr>
          <p:cNvPr id="44" name="Google Shape;44;p13"/>
          <p:cNvSpPr>
            <a:spLocks noGrp="1"/>
          </p:cNvSpPr>
          <p:nvPr>
            <p:ph type="pic" idx="3"/>
          </p:nvPr>
        </p:nvSpPr>
        <p:spPr>
          <a:xfrm>
            <a:off x="5507422" y="3636816"/>
            <a:ext cx="2781556" cy="2612571"/>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2359190893"/>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81CE1BD-CAB2-422C-BA03-63CE7E274CAE}" type="datetimeFigureOut">
              <a:rPr lang="en-AU" smtClean="0"/>
              <a:t>16/04/2019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7F461A-B908-44D3-B09A-EED8EBFF9AC3}" type="slidenum">
              <a:rPr lang="en-AU" smtClean="0"/>
              <a:t>‹#›</a:t>
            </a:fld>
            <a:endParaRPr lang="en-AU"/>
          </a:p>
        </p:txBody>
      </p:sp>
    </p:spTree>
    <p:extLst>
      <p:ext uri="{BB962C8B-B14F-4D97-AF65-F5344CB8AC3E}">
        <p14:creationId xmlns:p14="http://schemas.microsoft.com/office/powerpoint/2010/main" val="13390711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9 Master Layout ">
  <p:cSld name="9 Master Layout ">
    <p:spTree>
      <p:nvGrpSpPr>
        <p:cNvPr id="1" name="Shape 45"/>
        <p:cNvGrpSpPr/>
        <p:nvPr/>
      </p:nvGrpSpPr>
      <p:grpSpPr>
        <a:xfrm>
          <a:off x="0" y="0"/>
          <a:ext cx="0" cy="0"/>
          <a:chOff x="0" y="0"/>
          <a:chExt cx="0" cy="0"/>
        </a:xfrm>
      </p:grpSpPr>
      <p:sp>
        <p:nvSpPr>
          <p:cNvPr id="46" name="Google Shape;46;p14"/>
          <p:cNvSpPr>
            <a:spLocks noGrp="1"/>
          </p:cNvSpPr>
          <p:nvPr>
            <p:ph type="pic" idx="2"/>
          </p:nvPr>
        </p:nvSpPr>
        <p:spPr>
          <a:xfrm>
            <a:off x="637838" y="3693806"/>
            <a:ext cx="4514446" cy="3164194"/>
          </a:xfrm>
          <a:prstGeom prst="rect">
            <a:avLst/>
          </a:prstGeom>
          <a:solidFill>
            <a:schemeClr val="dk1"/>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486255634"/>
      </p:ext>
    </p:extLst>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0 Master Layout ">
  <p:cSld name="10 Master Layout ">
    <p:spTree>
      <p:nvGrpSpPr>
        <p:cNvPr id="1" name="Shape 47"/>
        <p:cNvGrpSpPr/>
        <p:nvPr/>
      </p:nvGrpSpPr>
      <p:grpSpPr>
        <a:xfrm>
          <a:off x="0" y="0"/>
          <a:ext cx="0" cy="0"/>
          <a:chOff x="0" y="0"/>
          <a:chExt cx="0" cy="0"/>
        </a:xfrm>
      </p:grpSpPr>
      <p:sp>
        <p:nvSpPr>
          <p:cNvPr id="48" name="Google Shape;48;p15"/>
          <p:cNvSpPr>
            <a:spLocks noGrp="1"/>
          </p:cNvSpPr>
          <p:nvPr>
            <p:ph type="pic" idx="2"/>
          </p:nvPr>
        </p:nvSpPr>
        <p:spPr>
          <a:xfrm>
            <a:off x="1533168" y="1773045"/>
            <a:ext cx="2481271" cy="2868352"/>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
        <p:nvSpPr>
          <p:cNvPr id="49" name="Google Shape;49;p15"/>
          <p:cNvSpPr>
            <a:spLocks noGrp="1"/>
          </p:cNvSpPr>
          <p:nvPr>
            <p:ph type="pic" idx="3"/>
          </p:nvPr>
        </p:nvSpPr>
        <p:spPr>
          <a:xfrm>
            <a:off x="5036577" y="1773044"/>
            <a:ext cx="2481271" cy="2868352"/>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
        <p:nvSpPr>
          <p:cNvPr id="50" name="Google Shape;50;p15"/>
          <p:cNvSpPr>
            <a:spLocks noGrp="1"/>
          </p:cNvSpPr>
          <p:nvPr>
            <p:ph type="pic" idx="4"/>
          </p:nvPr>
        </p:nvSpPr>
        <p:spPr>
          <a:xfrm>
            <a:off x="8621626" y="1773044"/>
            <a:ext cx="2481271" cy="2868352"/>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251381961"/>
      </p:ext>
    </p:extLst>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2 Master Layout ">
  <p:cSld name="12 Master Layout ">
    <p:spTree>
      <p:nvGrpSpPr>
        <p:cNvPr id="1" name="Shape 51"/>
        <p:cNvGrpSpPr/>
        <p:nvPr/>
      </p:nvGrpSpPr>
      <p:grpSpPr>
        <a:xfrm>
          <a:off x="0" y="0"/>
          <a:ext cx="0" cy="0"/>
          <a:chOff x="0" y="0"/>
          <a:chExt cx="0" cy="0"/>
        </a:xfrm>
      </p:grpSpPr>
      <p:sp>
        <p:nvSpPr>
          <p:cNvPr id="52" name="Google Shape;52;p16"/>
          <p:cNvSpPr>
            <a:spLocks noGrp="1"/>
          </p:cNvSpPr>
          <p:nvPr>
            <p:ph type="pic" idx="2"/>
          </p:nvPr>
        </p:nvSpPr>
        <p:spPr>
          <a:xfrm>
            <a:off x="306084" y="268940"/>
            <a:ext cx="2398698" cy="2919933"/>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
        <p:nvSpPr>
          <p:cNvPr id="53" name="Google Shape;53;p16"/>
          <p:cNvSpPr>
            <a:spLocks noGrp="1"/>
          </p:cNvSpPr>
          <p:nvPr>
            <p:ph type="pic" idx="3"/>
          </p:nvPr>
        </p:nvSpPr>
        <p:spPr>
          <a:xfrm>
            <a:off x="9176018" y="268940"/>
            <a:ext cx="2693394" cy="2443524"/>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
        <p:nvSpPr>
          <p:cNvPr id="54" name="Google Shape;54;p16"/>
          <p:cNvSpPr>
            <a:spLocks noGrp="1"/>
          </p:cNvSpPr>
          <p:nvPr>
            <p:ph type="pic" idx="4"/>
          </p:nvPr>
        </p:nvSpPr>
        <p:spPr>
          <a:xfrm>
            <a:off x="3011503" y="1970085"/>
            <a:ext cx="2424986" cy="2632651"/>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
        <p:nvSpPr>
          <p:cNvPr id="55" name="Google Shape;55;p16"/>
          <p:cNvSpPr>
            <a:spLocks noGrp="1"/>
          </p:cNvSpPr>
          <p:nvPr>
            <p:ph type="pic" idx="5"/>
          </p:nvPr>
        </p:nvSpPr>
        <p:spPr>
          <a:xfrm>
            <a:off x="306084" y="3534654"/>
            <a:ext cx="2398698" cy="3015983"/>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
        <p:nvSpPr>
          <p:cNvPr id="56" name="Google Shape;56;p16"/>
          <p:cNvSpPr>
            <a:spLocks noGrp="1"/>
          </p:cNvSpPr>
          <p:nvPr>
            <p:ph type="pic" idx="6"/>
          </p:nvPr>
        </p:nvSpPr>
        <p:spPr>
          <a:xfrm>
            <a:off x="9176018" y="3027509"/>
            <a:ext cx="2693394" cy="3461656"/>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346673687"/>
      </p:ext>
    </p:extLst>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3 Master Layout ">
  <p:cSld name="13 Master Layout ">
    <p:spTree>
      <p:nvGrpSpPr>
        <p:cNvPr id="1" name="Shape 57"/>
        <p:cNvGrpSpPr/>
        <p:nvPr/>
      </p:nvGrpSpPr>
      <p:grpSpPr>
        <a:xfrm>
          <a:off x="0" y="0"/>
          <a:ext cx="0" cy="0"/>
          <a:chOff x="0" y="0"/>
          <a:chExt cx="0" cy="0"/>
        </a:xfrm>
      </p:grpSpPr>
      <p:sp>
        <p:nvSpPr>
          <p:cNvPr id="58" name="Google Shape;58;p17"/>
          <p:cNvSpPr>
            <a:spLocks noGrp="1"/>
          </p:cNvSpPr>
          <p:nvPr>
            <p:ph type="pic" idx="2"/>
          </p:nvPr>
        </p:nvSpPr>
        <p:spPr>
          <a:xfrm>
            <a:off x="4732727" y="4572000"/>
            <a:ext cx="2424986" cy="2286000"/>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
        <p:nvSpPr>
          <p:cNvPr id="59" name="Google Shape;59;p17"/>
          <p:cNvSpPr>
            <a:spLocks noGrp="1"/>
          </p:cNvSpPr>
          <p:nvPr>
            <p:ph type="pic" idx="3"/>
          </p:nvPr>
        </p:nvSpPr>
        <p:spPr>
          <a:xfrm>
            <a:off x="7497699" y="4572000"/>
            <a:ext cx="2424986" cy="2286000"/>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
        <p:nvSpPr>
          <p:cNvPr id="60" name="Google Shape;60;p17"/>
          <p:cNvSpPr>
            <a:spLocks noGrp="1"/>
          </p:cNvSpPr>
          <p:nvPr>
            <p:ph type="pic" idx="4"/>
          </p:nvPr>
        </p:nvSpPr>
        <p:spPr>
          <a:xfrm>
            <a:off x="1967755" y="4572000"/>
            <a:ext cx="2424986" cy="2286000"/>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
        <p:nvSpPr>
          <p:cNvPr id="61" name="Google Shape;61;p17"/>
          <p:cNvSpPr>
            <a:spLocks noGrp="1"/>
          </p:cNvSpPr>
          <p:nvPr>
            <p:ph type="pic" idx="5"/>
          </p:nvPr>
        </p:nvSpPr>
        <p:spPr>
          <a:xfrm>
            <a:off x="4732727" y="0"/>
            <a:ext cx="2424986" cy="2343630"/>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
        <p:nvSpPr>
          <p:cNvPr id="62" name="Google Shape;62;p17"/>
          <p:cNvSpPr>
            <a:spLocks noGrp="1"/>
          </p:cNvSpPr>
          <p:nvPr>
            <p:ph type="pic" idx="6"/>
          </p:nvPr>
        </p:nvSpPr>
        <p:spPr>
          <a:xfrm>
            <a:off x="7497699" y="0"/>
            <a:ext cx="2424986" cy="3334214"/>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
        <p:nvSpPr>
          <p:cNvPr id="63" name="Google Shape;63;p17"/>
          <p:cNvSpPr>
            <a:spLocks noGrp="1"/>
          </p:cNvSpPr>
          <p:nvPr>
            <p:ph type="pic" idx="7"/>
          </p:nvPr>
        </p:nvSpPr>
        <p:spPr>
          <a:xfrm>
            <a:off x="1967755" y="-1"/>
            <a:ext cx="2424986" cy="3334215"/>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930600651"/>
      </p:ext>
    </p:extLst>
  </p:cSld>
  <p:clrMapOvr>
    <a:masterClrMapping/>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4 Master Layout ">
  <p:cSld name="14 Master Layout ">
    <p:spTree>
      <p:nvGrpSpPr>
        <p:cNvPr id="1" name="Shape 64"/>
        <p:cNvGrpSpPr/>
        <p:nvPr/>
      </p:nvGrpSpPr>
      <p:grpSpPr>
        <a:xfrm>
          <a:off x="0" y="0"/>
          <a:ext cx="0" cy="0"/>
          <a:chOff x="0" y="0"/>
          <a:chExt cx="0" cy="0"/>
        </a:xfrm>
      </p:grpSpPr>
      <p:sp>
        <p:nvSpPr>
          <p:cNvPr id="65" name="Google Shape;65;p18"/>
          <p:cNvSpPr>
            <a:spLocks noGrp="1"/>
          </p:cNvSpPr>
          <p:nvPr>
            <p:ph type="pic" idx="2"/>
          </p:nvPr>
        </p:nvSpPr>
        <p:spPr>
          <a:xfrm>
            <a:off x="1789610" y="0"/>
            <a:ext cx="4206241" cy="3028122"/>
          </a:xfrm>
          <a:prstGeom prst="rect">
            <a:avLst/>
          </a:prstGeom>
          <a:solidFill>
            <a:schemeClr val="dk1"/>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
        <p:nvSpPr>
          <p:cNvPr id="66" name="Google Shape;66;p18"/>
          <p:cNvSpPr>
            <a:spLocks noGrp="1"/>
          </p:cNvSpPr>
          <p:nvPr>
            <p:ph type="pic" idx="3"/>
          </p:nvPr>
        </p:nvSpPr>
        <p:spPr>
          <a:xfrm>
            <a:off x="6530253" y="0"/>
            <a:ext cx="4206241" cy="3028122"/>
          </a:xfrm>
          <a:prstGeom prst="rect">
            <a:avLst/>
          </a:prstGeom>
          <a:solidFill>
            <a:schemeClr val="dk1"/>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17361834"/>
      </p:ext>
    </p:extLst>
  </p:cSld>
  <p:clrMapOvr>
    <a:masterClrMapping/>
  </p:clrMapOvr>
  <p:transition spd="slow">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7 Master Layout ">
  <p:cSld name="17 Master Layout ">
    <p:spTree>
      <p:nvGrpSpPr>
        <p:cNvPr id="1" name="Shape 67"/>
        <p:cNvGrpSpPr/>
        <p:nvPr/>
      </p:nvGrpSpPr>
      <p:grpSpPr>
        <a:xfrm>
          <a:off x="0" y="0"/>
          <a:ext cx="0" cy="0"/>
          <a:chOff x="0" y="0"/>
          <a:chExt cx="0" cy="0"/>
        </a:xfrm>
      </p:grpSpPr>
      <p:sp>
        <p:nvSpPr>
          <p:cNvPr id="68" name="Google Shape;68;p19"/>
          <p:cNvSpPr>
            <a:spLocks noGrp="1"/>
          </p:cNvSpPr>
          <p:nvPr>
            <p:ph type="pic" idx="2"/>
          </p:nvPr>
        </p:nvSpPr>
        <p:spPr>
          <a:xfrm>
            <a:off x="3599849" y="2024915"/>
            <a:ext cx="8592151" cy="4833085"/>
          </a:xfrm>
          <a:prstGeom prst="rect">
            <a:avLst/>
          </a:prstGeom>
          <a:solidFill>
            <a:schemeClr val="dk1"/>
          </a:solidFill>
          <a:ln>
            <a:noFill/>
          </a:ln>
        </p:spPr>
        <p:txBody>
          <a:bodyPr spcFirstLastPara="1" wrap="square" lIns="91425" tIns="45700" rIns="91425" bIns="45700" anchor="ctr" anchorCtr="1"/>
          <a:lstStyle>
            <a:lvl1pPr marR="0" lvl="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004994893"/>
      </p:ext>
    </p:extLst>
  </p:cSld>
  <p:clrMapOvr>
    <a:masterClrMapping/>
  </p:clrMapOvr>
  <p:transition spd="slow">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9 Master Layout ">
  <p:cSld name="19 Master Layout ">
    <p:spTree>
      <p:nvGrpSpPr>
        <p:cNvPr id="1" name="Shape 69"/>
        <p:cNvGrpSpPr/>
        <p:nvPr/>
      </p:nvGrpSpPr>
      <p:grpSpPr>
        <a:xfrm>
          <a:off x="0" y="0"/>
          <a:ext cx="0" cy="0"/>
          <a:chOff x="0" y="0"/>
          <a:chExt cx="0" cy="0"/>
        </a:xfrm>
      </p:grpSpPr>
      <p:sp>
        <p:nvSpPr>
          <p:cNvPr id="70" name="Google Shape;70;p20"/>
          <p:cNvSpPr>
            <a:spLocks noGrp="1"/>
          </p:cNvSpPr>
          <p:nvPr>
            <p:ph type="pic" idx="2"/>
          </p:nvPr>
        </p:nvSpPr>
        <p:spPr>
          <a:xfrm>
            <a:off x="1" y="0"/>
            <a:ext cx="5322770" cy="6857999"/>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2310527924"/>
      </p:ext>
    </p:extLst>
  </p:cSld>
  <p:clrMapOvr>
    <a:masterClrMapping/>
  </p:clrMapOvr>
  <p:transition spd="slow">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0 Master Layout">
  <p:cSld name="20 Master Layout">
    <p:spTree>
      <p:nvGrpSpPr>
        <p:cNvPr id="1" name="Shape 71"/>
        <p:cNvGrpSpPr/>
        <p:nvPr/>
      </p:nvGrpSpPr>
      <p:grpSpPr>
        <a:xfrm>
          <a:off x="0" y="0"/>
          <a:ext cx="0" cy="0"/>
          <a:chOff x="0" y="0"/>
          <a:chExt cx="0" cy="0"/>
        </a:xfrm>
      </p:grpSpPr>
      <p:sp>
        <p:nvSpPr>
          <p:cNvPr id="72" name="Google Shape;72;p21"/>
          <p:cNvSpPr>
            <a:spLocks noGrp="1"/>
          </p:cNvSpPr>
          <p:nvPr>
            <p:ph type="pic" idx="2"/>
          </p:nvPr>
        </p:nvSpPr>
        <p:spPr>
          <a:xfrm>
            <a:off x="8628742" y="2249715"/>
            <a:ext cx="2712295" cy="1654628"/>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
        <p:nvSpPr>
          <p:cNvPr id="73" name="Google Shape;73;p21"/>
          <p:cNvSpPr>
            <a:spLocks noGrp="1"/>
          </p:cNvSpPr>
          <p:nvPr>
            <p:ph type="pic" idx="3"/>
          </p:nvPr>
        </p:nvSpPr>
        <p:spPr>
          <a:xfrm>
            <a:off x="6241144" y="3207657"/>
            <a:ext cx="3389086" cy="2024743"/>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676805159"/>
      </p:ext>
    </p:extLst>
  </p:cSld>
  <p:clrMapOvr>
    <a:masterClrMapping/>
  </p:clrMapOvr>
  <p:transition spd="slow">
    <p:pu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1 Master Layout">
  <p:cSld name="21 Master Layout">
    <p:spTree>
      <p:nvGrpSpPr>
        <p:cNvPr id="1" name="Shape 74"/>
        <p:cNvGrpSpPr/>
        <p:nvPr/>
      </p:nvGrpSpPr>
      <p:grpSpPr>
        <a:xfrm>
          <a:off x="0" y="0"/>
          <a:ext cx="0" cy="0"/>
          <a:chOff x="0" y="0"/>
          <a:chExt cx="0" cy="0"/>
        </a:xfrm>
      </p:grpSpPr>
      <p:sp>
        <p:nvSpPr>
          <p:cNvPr id="75" name="Google Shape;75;p22"/>
          <p:cNvSpPr>
            <a:spLocks noGrp="1"/>
          </p:cNvSpPr>
          <p:nvPr>
            <p:ph type="pic" idx="2"/>
          </p:nvPr>
        </p:nvSpPr>
        <p:spPr>
          <a:xfrm>
            <a:off x="7761513" y="1186542"/>
            <a:ext cx="3474795" cy="4615543"/>
          </a:xfrm>
          <a:prstGeom prst="rect">
            <a:avLst/>
          </a:prstGeom>
          <a:solidFill>
            <a:schemeClr val="dk1"/>
          </a:solidFill>
          <a:ln>
            <a:noFill/>
          </a:ln>
        </p:spPr>
        <p:txBody>
          <a:bodyPr spcFirstLastPara="1" wrap="square" lIns="91425" tIns="45700" rIns="91425" bIns="45700" anchor="ctr" anchorCtr="1"/>
          <a:lstStyle>
            <a:lvl1pPr marR="0" lvl="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971925931"/>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81CE1BD-CAB2-422C-BA03-63CE7E274CAE}" type="datetimeFigureOut">
              <a:rPr lang="en-AU" smtClean="0"/>
              <a:t>16/04/2019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17F461A-B908-44D3-B09A-EED8EBFF9AC3}" type="slidenum">
              <a:rPr lang="en-AU" smtClean="0"/>
              <a:t>‹#›</a:t>
            </a:fld>
            <a:endParaRPr lang="en-AU"/>
          </a:p>
        </p:txBody>
      </p:sp>
    </p:spTree>
    <p:extLst>
      <p:ext uri="{BB962C8B-B14F-4D97-AF65-F5344CB8AC3E}">
        <p14:creationId xmlns:p14="http://schemas.microsoft.com/office/powerpoint/2010/main" val="321215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81CE1BD-CAB2-422C-BA03-63CE7E274CAE}" type="datetimeFigureOut">
              <a:rPr lang="en-AU" smtClean="0"/>
              <a:t>16/04/2019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17F461A-B908-44D3-B09A-EED8EBFF9AC3}" type="slidenum">
              <a:rPr lang="en-AU" smtClean="0"/>
              <a:t>‹#›</a:t>
            </a:fld>
            <a:endParaRPr lang="en-AU"/>
          </a:p>
        </p:txBody>
      </p:sp>
    </p:spTree>
    <p:extLst>
      <p:ext uri="{BB962C8B-B14F-4D97-AF65-F5344CB8AC3E}">
        <p14:creationId xmlns:p14="http://schemas.microsoft.com/office/powerpoint/2010/main" val="1444241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CE1BD-CAB2-422C-BA03-63CE7E274CAE}" type="datetimeFigureOut">
              <a:rPr lang="en-AU" smtClean="0"/>
              <a:t>16/04/2019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17F461A-B908-44D3-B09A-EED8EBFF9AC3}" type="slidenum">
              <a:rPr lang="en-AU" smtClean="0"/>
              <a:t>‹#›</a:t>
            </a:fld>
            <a:endParaRPr lang="en-AU"/>
          </a:p>
        </p:txBody>
      </p:sp>
    </p:spTree>
    <p:extLst>
      <p:ext uri="{BB962C8B-B14F-4D97-AF65-F5344CB8AC3E}">
        <p14:creationId xmlns:p14="http://schemas.microsoft.com/office/powerpoint/2010/main" val="105262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81CE1BD-CAB2-422C-BA03-63CE7E274CAE}" type="datetimeFigureOut">
              <a:rPr lang="en-AU" smtClean="0"/>
              <a:t>16/04/2019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7F461A-B908-44D3-B09A-EED8EBFF9AC3}" type="slidenum">
              <a:rPr lang="en-AU" smtClean="0"/>
              <a:t>‹#›</a:t>
            </a:fld>
            <a:endParaRPr lang="en-AU"/>
          </a:p>
        </p:txBody>
      </p:sp>
    </p:spTree>
    <p:extLst>
      <p:ext uri="{BB962C8B-B14F-4D97-AF65-F5344CB8AC3E}">
        <p14:creationId xmlns:p14="http://schemas.microsoft.com/office/powerpoint/2010/main" val="4019509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81CE1BD-CAB2-422C-BA03-63CE7E274CAE}" type="datetimeFigureOut">
              <a:rPr lang="en-AU" smtClean="0"/>
              <a:t>16/04/2019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7F461A-B908-44D3-B09A-EED8EBFF9AC3}" type="slidenum">
              <a:rPr lang="en-AU" smtClean="0"/>
              <a:t>‹#›</a:t>
            </a:fld>
            <a:endParaRPr lang="en-AU"/>
          </a:p>
        </p:txBody>
      </p:sp>
    </p:spTree>
    <p:extLst>
      <p:ext uri="{BB962C8B-B14F-4D97-AF65-F5344CB8AC3E}">
        <p14:creationId xmlns:p14="http://schemas.microsoft.com/office/powerpoint/2010/main" val="145336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3.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CE1BD-CAB2-422C-BA03-63CE7E274CAE}" type="datetimeFigureOut">
              <a:rPr lang="en-AU" smtClean="0"/>
              <a:t>16/04/2019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F461A-B908-44D3-B09A-EED8EBFF9AC3}" type="slidenum">
              <a:rPr lang="en-AU" smtClean="0"/>
              <a:t>‹#›</a:t>
            </a:fld>
            <a:endParaRPr lang="en-AU"/>
          </a:p>
        </p:txBody>
      </p:sp>
    </p:spTree>
    <p:extLst>
      <p:ext uri="{BB962C8B-B14F-4D97-AF65-F5344CB8AC3E}">
        <p14:creationId xmlns:p14="http://schemas.microsoft.com/office/powerpoint/2010/main" val="2954372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2515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863781314"/>
      </p:ext>
    </p:extLst>
  </p:cSld>
  <p:clrMap bg1="lt1" tx1="dk1" bg2="dk2" tx2="lt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hyperlink" Target="https://www.nap.edu.au/naplan/writing/minimum-standards#year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hyperlink" Target="https://www.nap.edu.au/naplan/writing/minimum-standards#year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4"/>
          <p:cNvSpPr/>
          <p:nvPr/>
        </p:nvSpPr>
        <p:spPr>
          <a:xfrm>
            <a:off x="787495" y="1"/>
            <a:ext cx="3344700" cy="34863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EFFFF"/>
              </a:solidFill>
              <a:effectLst/>
              <a:uLnTx/>
              <a:uFillTx/>
              <a:latin typeface="Helvetica Neue"/>
              <a:ea typeface="Helvetica Neue"/>
              <a:cs typeface="Helvetica Neue"/>
              <a:sym typeface="Helvetica Neue"/>
            </a:endParaRPr>
          </a:p>
        </p:txBody>
      </p:sp>
      <p:sp>
        <p:nvSpPr>
          <p:cNvPr id="84" name="Google Shape;84;p24"/>
          <p:cNvSpPr txBox="1"/>
          <p:nvPr/>
        </p:nvSpPr>
        <p:spPr>
          <a:xfrm>
            <a:off x="6965337" y="4020359"/>
            <a:ext cx="3540600" cy="2123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AU" sz="2400" b="1" i="1" u="none" strike="noStrike" kern="0" cap="none" spc="0" normalizeH="0" baseline="0" noProof="0" dirty="0" smtClean="0">
                <a:ln>
                  <a:noFill/>
                </a:ln>
                <a:solidFill>
                  <a:srgbClr val="FEFFFF"/>
                </a:solidFill>
                <a:effectLst/>
                <a:uLnTx/>
                <a:uFillTx/>
                <a:latin typeface="Arial"/>
                <a:cs typeface="Arial"/>
                <a:sym typeface="Arial"/>
              </a:rPr>
              <a:t>Persuasive Writing</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AU" sz="2400" b="1" i="0" u="none" strike="noStrike" kern="0" cap="none" spc="0" normalizeH="0" baseline="0" noProof="0" dirty="0">
              <a:ln>
                <a:noFill/>
              </a:ln>
              <a:solidFill>
                <a:srgbClr val="FE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AU" sz="2400" b="1" i="0" u="none" strike="noStrike" kern="0" cap="none" spc="0" normalizeH="0" baseline="0" noProof="0" dirty="0" smtClean="0">
                <a:ln>
                  <a:noFill/>
                </a:ln>
                <a:solidFill>
                  <a:srgbClr val="FEFFFF"/>
                </a:solidFill>
                <a:effectLst/>
                <a:uLnTx/>
                <a:uFillTx/>
                <a:latin typeface="Arial"/>
                <a:cs typeface="Arial"/>
                <a:sym typeface="Arial"/>
              </a:rPr>
              <a:t>LESSON 4</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AU" sz="2400" b="1" kern="0" dirty="0">
              <a:solidFill>
                <a:srgbClr val="FEFFFF"/>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AU" sz="2400" b="1" i="0" u="none" strike="noStrike" kern="0" cap="none" spc="0" normalizeH="0" baseline="0" noProof="0" dirty="0" smtClean="0">
                <a:ln>
                  <a:noFill/>
                </a:ln>
                <a:solidFill>
                  <a:srgbClr val="FEFFFF"/>
                </a:solidFill>
                <a:effectLst/>
                <a:uLnTx/>
                <a:uFillTx/>
                <a:latin typeface="Arial"/>
                <a:cs typeface="Arial"/>
                <a:sym typeface="Arial"/>
              </a:rPr>
              <a:t>Bringing</a:t>
            </a:r>
            <a:r>
              <a:rPr kumimoji="0" lang="en-AU" sz="2400" b="1" i="0" u="none" strike="noStrike" kern="0" cap="none" spc="0" normalizeH="0" noProof="0" dirty="0" smtClean="0">
                <a:ln>
                  <a:noFill/>
                </a:ln>
                <a:solidFill>
                  <a:srgbClr val="FEFFFF"/>
                </a:solidFill>
                <a:effectLst/>
                <a:uLnTx/>
                <a:uFillTx/>
                <a:latin typeface="Arial"/>
                <a:cs typeface="Arial"/>
                <a:sym typeface="Arial"/>
              </a:rPr>
              <a:t> it together</a:t>
            </a:r>
            <a:endParaRPr kumimoji="0" lang="en-AU" sz="2400" b="0" i="0" u="none" strike="noStrike" kern="0" cap="none" spc="0" normalizeH="0" baseline="0" noProof="0" dirty="0" smtClean="0">
              <a:ln>
                <a:noFill/>
              </a:ln>
              <a:solidFill>
                <a:srgbClr val="FEFFFF"/>
              </a:solidFill>
              <a:effectLst/>
              <a:uLnTx/>
              <a:uFillTx/>
              <a:latin typeface="Arial"/>
              <a:cs typeface="Arial"/>
              <a:sym typeface="Arial"/>
            </a:endParaRPr>
          </a:p>
        </p:txBody>
      </p:sp>
      <p:sp>
        <p:nvSpPr>
          <p:cNvPr id="85" name="Google Shape;85;p24"/>
          <p:cNvSpPr txBox="1"/>
          <p:nvPr/>
        </p:nvSpPr>
        <p:spPr>
          <a:xfrm>
            <a:off x="7944287" y="1096951"/>
            <a:ext cx="3588000" cy="646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2400" b="1" i="0" u="none" strike="noStrike" kern="0" cap="none" spc="0" normalizeH="0" baseline="0" noProof="0" dirty="0">
                <a:ln>
                  <a:noFill/>
                </a:ln>
                <a:solidFill>
                  <a:srgbClr val="FFFFFF"/>
                </a:solidFill>
                <a:effectLst/>
                <a:uLnTx/>
                <a:uFillTx/>
                <a:latin typeface="Helvetica Neue" panose="020B0604020202020204" charset="0"/>
                <a:ea typeface="Caveat"/>
                <a:cs typeface="Caveat"/>
                <a:sym typeface="Caveat"/>
              </a:rPr>
              <a:t>Navigating </a:t>
            </a:r>
            <a:r>
              <a:rPr kumimoji="0" lang="en-AU" sz="2400" b="1" i="0" u="none" strike="noStrike" kern="0" cap="none" spc="0" normalizeH="0" baseline="0" noProof="0" dirty="0" smtClean="0">
                <a:ln>
                  <a:noFill/>
                </a:ln>
                <a:solidFill>
                  <a:srgbClr val="FFFFFF"/>
                </a:solidFill>
                <a:effectLst/>
                <a:uLnTx/>
                <a:uFillTx/>
                <a:latin typeface="Helvetica Neue" panose="020B0604020202020204" charset="0"/>
                <a:ea typeface="Caveat"/>
                <a:cs typeface="Caveat"/>
                <a:sym typeface="Caveat"/>
              </a:rPr>
              <a:t>NAPLAN</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2400" b="0" i="0" u="none" strike="noStrike" kern="0" cap="none" spc="0" normalizeH="0" baseline="0" noProof="0" dirty="0">
                <a:ln>
                  <a:noFill/>
                </a:ln>
                <a:solidFill>
                  <a:srgbClr val="FFFFFF"/>
                </a:solidFill>
                <a:effectLst/>
                <a:uLnTx/>
                <a:uFillTx/>
                <a:latin typeface="Helvetica Neue" panose="020B0604020202020204" charset="0"/>
                <a:ea typeface="Caveat"/>
                <a:cs typeface="Caveat"/>
                <a:sym typeface="Caveat"/>
              </a:rPr>
              <a:t/>
            </a:r>
            <a:br>
              <a:rPr kumimoji="0" lang="en-AU" sz="2400" b="0" i="0" u="none" strike="noStrike" kern="0" cap="none" spc="0" normalizeH="0" baseline="0" noProof="0" dirty="0">
                <a:ln>
                  <a:noFill/>
                </a:ln>
                <a:solidFill>
                  <a:srgbClr val="FFFFFF"/>
                </a:solidFill>
                <a:effectLst/>
                <a:uLnTx/>
                <a:uFillTx/>
                <a:latin typeface="Helvetica Neue" panose="020B0604020202020204" charset="0"/>
                <a:ea typeface="Caveat"/>
                <a:cs typeface="Caveat"/>
                <a:sym typeface="Caveat"/>
              </a:rPr>
            </a:br>
            <a:r>
              <a:rPr kumimoji="0" lang="en-AU" sz="2400" b="0" i="1" u="none" strike="noStrike" kern="0" cap="none" spc="0" normalizeH="0" baseline="0" noProof="0" dirty="0">
                <a:ln>
                  <a:noFill/>
                </a:ln>
                <a:solidFill>
                  <a:srgbClr val="FFFFFF"/>
                </a:solidFill>
                <a:effectLst/>
                <a:uLnTx/>
                <a:uFillTx/>
                <a:latin typeface="Helvetica Neue" panose="020B0604020202020204" charset="0"/>
                <a:ea typeface="Caveat"/>
                <a:cs typeface="Caveat"/>
                <a:sym typeface="Caveat"/>
              </a:rPr>
              <a:t>A Voiceless Teaching and Learning Program Years </a:t>
            </a:r>
            <a:r>
              <a:rPr kumimoji="0" lang="en-AU" sz="2400" b="0" i="1" u="none" strike="noStrike" kern="0" cap="none" spc="0" normalizeH="0" baseline="0" noProof="0" dirty="0" smtClean="0">
                <a:ln>
                  <a:noFill/>
                </a:ln>
                <a:solidFill>
                  <a:srgbClr val="FFFFFF"/>
                </a:solidFill>
                <a:effectLst/>
                <a:uLnTx/>
                <a:uFillTx/>
                <a:latin typeface="Helvetica Neue" panose="020B0604020202020204" charset="0"/>
                <a:ea typeface="Caveat"/>
                <a:cs typeface="Caveat"/>
                <a:sym typeface="Caveat"/>
              </a:rPr>
              <a:t>7 &amp; 9</a:t>
            </a:r>
            <a:r>
              <a:rPr kumimoji="0" lang="en-AU" sz="1400" b="0" i="1" u="none" strike="noStrike" kern="0" cap="none" spc="0" normalizeH="0" baseline="0" noProof="0" dirty="0" smtClean="0">
                <a:ln>
                  <a:noFill/>
                </a:ln>
                <a:solidFill>
                  <a:srgbClr val="FFFFFF"/>
                </a:solidFill>
                <a:effectLst/>
                <a:uLnTx/>
                <a:uFillTx/>
                <a:latin typeface="Helvetica Neue" panose="020B0604020202020204" charset="0"/>
                <a:ea typeface="Helvetica Neue"/>
                <a:cs typeface="Helvetica Neue"/>
                <a:sym typeface="Helvetica Neue"/>
              </a:rPr>
              <a:t>  </a:t>
            </a:r>
            <a:endParaRPr kumimoji="0" sz="1100" b="0" i="1" u="none" strike="noStrike" kern="0" cap="none" spc="0" normalizeH="0" baseline="0" noProof="0" dirty="0">
              <a:ln>
                <a:noFill/>
              </a:ln>
              <a:solidFill>
                <a:srgbClr val="000000"/>
              </a:solidFill>
              <a:effectLst/>
              <a:uLnTx/>
              <a:uFillTx/>
              <a:latin typeface="Helvetica Neue" panose="020B0604020202020204" charset="0"/>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1" u="none" strike="noStrike" kern="0" cap="none" spc="0" normalizeH="0" baseline="0" noProof="0" dirty="0">
              <a:ln>
                <a:noFill/>
              </a:ln>
              <a:solidFill>
                <a:srgbClr val="FFFFFF"/>
              </a:solidFill>
              <a:effectLst/>
              <a:uLnTx/>
              <a:uFillTx/>
              <a:latin typeface="Helvetica Neue"/>
              <a:ea typeface="Helvetica Neue"/>
              <a:cs typeface="Helvetica Neue"/>
              <a:sym typeface="Helvetica Neue"/>
            </a:endParaRPr>
          </a:p>
        </p:txBody>
      </p:sp>
      <p:grpSp>
        <p:nvGrpSpPr>
          <p:cNvPr id="86" name="Google Shape;86;p24"/>
          <p:cNvGrpSpPr/>
          <p:nvPr/>
        </p:nvGrpSpPr>
        <p:grpSpPr>
          <a:xfrm>
            <a:off x="10076148" y="0"/>
            <a:ext cx="1333546" cy="970744"/>
            <a:chOff x="865087" y="0"/>
            <a:chExt cx="1333546" cy="970744"/>
          </a:xfrm>
        </p:grpSpPr>
        <p:sp>
          <p:nvSpPr>
            <p:cNvPr id="87" name="Google Shape;87;p24"/>
            <p:cNvSpPr/>
            <p:nvPr/>
          </p:nvSpPr>
          <p:spPr>
            <a:xfrm>
              <a:off x="865087" y="0"/>
              <a:ext cx="1333546" cy="970744"/>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EFFFF"/>
                </a:solidFill>
                <a:effectLst/>
                <a:uLnTx/>
                <a:uFillTx/>
                <a:latin typeface="Helvetica Neue"/>
                <a:ea typeface="Helvetica Neue"/>
                <a:cs typeface="Helvetica Neue"/>
                <a:sym typeface="Helvetica Neue"/>
              </a:endParaRPr>
            </a:p>
          </p:txBody>
        </p:sp>
        <p:pic>
          <p:nvPicPr>
            <p:cNvPr id="88" name="Google Shape;88;p24"/>
            <p:cNvPicPr preferRelativeResize="0"/>
            <p:nvPr/>
          </p:nvPicPr>
          <p:blipFill rotWithShape="1">
            <a:blip r:embed="rId3">
              <a:alphaModFix/>
            </a:blip>
            <a:srcRect/>
            <a:stretch/>
          </p:blipFill>
          <p:spPr>
            <a:xfrm>
              <a:off x="1135521" y="116005"/>
              <a:ext cx="792678" cy="738733"/>
            </a:xfrm>
            <a:prstGeom prst="rect">
              <a:avLst/>
            </a:prstGeom>
            <a:noFill/>
            <a:ln>
              <a:noFill/>
            </a:ln>
          </p:spPr>
        </p:pic>
      </p:grpSp>
      <p:pic>
        <p:nvPicPr>
          <p:cNvPr id="89" name="Google Shape;89;p24"/>
          <p:cNvPicPr preferRelativeResize="0">
            <a:picLocks noGrp="1"/>
          </p:cNvPicPr>
          <p:nvPr>
            <p:ph type="pic" idx="2"/>
          </p:nvPr>
        </p:nvPicPr>
        <p:blipFill rotWithShape="1">
          <a:blip r:embed="rId4">
            <a:alphaModFix/>
          </a:blip>
          <a:srcRect l="23679" r="23679"/>
          <a:stretch/>
        </p:blipFill>
        <p:spPr>
          <a:xfrm>
            <a:off x="1475492" y="606488"/>
            <a:ext cx="4784100" cy="6059100"/>
          </a:xfrm>
          <a:prstGeom prst="rect">
            <a:avLst/>
          </a:prstGeom>
          <a:solidFill>
            <a:schemeClr val="dk1"/>
          </a:solidFill>
          <a:ln>
            <a:noFill/>
          </a:ln>
        </p:spPr>
      </p:pic>
    </p:spTree>
    <p:extLst>
      <p:ext uri="{BB962C8B-B14F-4D97-AF65-F5344CB8AC3E}">
        <p14:creationId xmlns:p14="http://schemas.microsoft.com/office/powerpoint/2010/main" val="1244850786"/>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2A8BAFD-28DD-0C4D-A600-4D51D18C8A91}"/>
              </a:ext>
            </a:extLst>
          </p:cNvPr>
          <p:cNvSpPr/>
          <p:nvPr/>
        </p:nvSpPr>
        <p:spPr>
          <a:xfrm>
            <a:off x="700859" y="2302152"/>
            <a:ext cx="6357375" cy="3925809"/>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F"/>
              </a:solidFill>
              <a:effectLst/>
              <a:uLnTx/>
              <a:uFillTx/>
              <a:latin typeface="Helvetica"/>
              <a:ea typeface="+mn-ea"/>
              <a:cs typeface="+mn-cs"/>
              <a:sym typeface="Arial"/>
            </a:endParaRPr>
          </a:p>
        </p:txBody>
      </p:sp>
      <p:sp>
        <p:nvSpPr>
          <p:cNvPr id="27" name="TextBox 26">
            <a:extLst>
              <a:ext uri="{FF2B5EF4-FFF2-40B4-BE49-F238E27FC236}">
                <a16:creationId xmlns:a16="http://schemas.microsoft.com/office/drawing/2014/main" id="{FD70EE5B-76F0-F740-B549-7420E45A678B}"/>
              </a:ext>
            </a:extLst>
          </p:cNvPr>
          <p:cNvSpPr txBox="1"/>
          <p:nvPr/>
        </p:nvSpPr>
        <p:spPr>
          <a:xfrm>
            <a:off x="5015909" y="318241"/>
            <a:ext cx="698803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EFFFF"/>
                </a:solidFill>
                <a:effectLst/>
                <a:uLnTx/>
                <a:uFillTx/>
                <a:latin typeface="Helvetica" panose="020B0604020202020204" pitchFamily="34" charset="0"/>
                <a:ea typeface="Roboto Slab" pitchFamily="2" charset="0"/>
                <a:cs typeface="Helvetica" panose="020B0604020202020204" pitchFamily="34" charset="0"/>
                <a:sym typeface="Arial"/>
              </a:rPr>
              <a:t>Example of an inadequate conclusion</a:t>
            </a:r>
            <a:endParaRPr kumimoji="0" lang="en-US" sz="4800" b="0" i="0" u="none" strike="noStrike" kern="1200" cap="none" spc="0" normalizeH="0" baseline="0" noProof="0" dirty="0">
              <a:ln>
                <a:noFill/>
              </a:ln>
              <a:solidFill>
                <a:srgbClr val="FEFFFF"/>
              </a:solidFill>
              <a:effectLst/>
              <a:uLnTx/>
              <a:uFillTx/>
              <a:latin typeface="Helvetica" panose="020B0604020202020204" pitchFamily="34" charset="0"/>
              <a:ea typeface="Roboto Slab" pitchFamily="2" charset="0"/>
              <a:cs typeface="Helvetica" panose="020B0604020202020204" pitchFamily="34" charset="0"/>
              <a:sym typeface="Arial"/>
            </a:endParaRPr>
          </a:p>
        </p:txBody>
      </p:sp>
      <p:grpSp>
        <p:nvGrpSpPr>
          <p:cNvPr id="16" name="Group 15">
            <a:extLst>
              <a:ext uri="{FF2B5EF4-FFF2-40B4-BE49-F238E27FC236}">
                <a16:creationId xmlns:a16="http://schemas.microsoft.com/office/drawing/2014/main" id="{7E4518E8-804A-1344-8A4F-E130DDC8847E}"/>
              </a:ext>
            </a:extLst>
          </p:cNvPr>
          <p:cNvGrpSpPr/>
          <p:nvPr/>
        </p:nvGrpSpPr>
        <p:grpSpPr>
          <a:xfrm>
            <a:off x="865087" y="0"/>
            <a:ext cx="1333546" cy="970744"/>
            <a:chOff x="865087" y="0"/>
            <a:chExt cx="1333546" cy="970744"/>
          </a:xfrm>
        </p:grpSpPr>
        <p:sp>
          <p:nvSpPr>
            <p:cNvPr id="17" name="Rectangle 16">
              <a:extLst>
                <a:ext uri="{FF2B5EF4-FFF2-40B4-BE49-F238E27FC236}">
                  <a16:creationId xmlns:a16="http://schemas.microsoft.com/office/drawing/2014/main" id="{6E32E85F-0D3F-584C-B097-2876AD72B770}"/>
                </a:ext>
              </a:extLst>
            </p:cNvPr>
            <p:cNvSpPr/>
            <p:nvPr/>
          </p:nvSpPr>
          <p:spPr>
            <a:xfrm>
              <a:off x="865087" y="0"/>
              <a:ext cx="1333546" cy="970744"/>
            </a:xfrm>
            <a:prstGeom prst="rect">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FFF"/>
                </a:solidFill>
                <a:effectLst/>
                <a:uLnTx/>
                <a:uFillTx/>
                <a:latin typeface="Helvetica"/>
                <a:ea typeface="+mn-ea"/>
                <a:cs typeface="+mn-cs"/>
                <a:sym typeface="Arial"/>
              </a:endParaRPr>
            </a:p>
          </p:txBody>
        </p:sp>
        <p:pic>
          <p:nvPicPr>
            <p:cNvPr id="18" name="Picture 17">
              <a:extLst>
                <a:ext uri="{FF2B5EF4-FFF2-40B4-BE49-F238E27FC236}">
                  <a16:creationId xmlns:a16="http://schemas.microsoft.com/office/drawing/2014/main" id="{3E2388E2-F36D-7642-9571-AA05F4555D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521" y="116005"/>
              <a:ext cx="792678" cy="738733"/>
            </a:xfrm>
            <a:prstGeom prst="rect">
              <a:avLst/>
            </a:prstGeom>
          </p:spPr>
        </p:pic>
      </p:grpSp>
      <p:sp>
        <p:nvSpPr>
          <p:cNvPr id="2" name="TextBox 1"/>
          <p:cNvSpPr txBox="1"/>
          <p:nvPr/>
        </p:nvSpPr>
        <p:spPr>
          <a:xfrm>
            <a:off x="1813338" y="3526392"/>
            <a:ext cx="445186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srgbClr val="FEFFFF"/>
                </a:solidFill>
                <a:effectLst/>
                <a:uLnTx/>
                <a:uFillTx/>
                <a:latin typeface="Helvetica"/>
                <a:ea typeface="+mn-ea"/>
                <a:cs typeface="Arial"/>
                <a:sym typeface="Arial"/>
              </a:rPr>
              <a:t>In summary, as you can see, Australia should definitely ban battery cage egg production. For the reasons discussed above, battery cage egg production should not be allowed to continue. </a:t>
            </a:r>
            <a:endParaRPr kumimoji="0" lang="en-AU" sz="1800" b="0" i="0" u="none" strike="noStrike" kern="1200" cap="none" spc="0" normalizeH="0" baseline="0" noProof="0" dirty="0">
              <a:ln>
                <a:noFill/>
              </a:ln>
              <a:solidFill>
                <a:srgbClr val="FEFFFF"/>
              </a:solidFill>
              <a:effectLst/>
              <a:uLnTx/>
              <a:uFillTx/>
              <a:latin typeface="Helvetica"/>
              <a:ea typeface="+mn-ea"/>
              <a:cs typeface="Arial"/>
              <a:sym typeface="Arial"/>
            </a:endParaRPr>
          </a:p>
        </p:txBody>
      </p:sp>
      <p:sp>
        <p:nvSpPr>
          <p:cNvPr id="10" name="Rounded Rectangular Callout 9"/>
          <p:cNvSpPr/>
          <p:nvPr/>
        </p:nvSpPr>
        <p:spPr>
          <a:xfrm>
            <a:off x="7824468" y="2927340"/>
            <a:ext cx="3519481" cy="2461846"/>
          </a:xfrm>
          <a:prstGeom prst="wedgeRoundRectCallout">
            <a:avLst>
              <a:gd name="adj1" fmla="val -57806"/>
              <a:gd name="adj2" fmla="val -20357"/>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srgbClr val="FEFFFF"/>
                </a:solidFill>
                <a:effectLst/>
                <a:uLnTx/>
                <a:uFillTx/>
                <a:latin typeface="Helvetica"/>
                <a:ea typeface="+mn-ea"/>
                <a:cs typeface="+mn-cs"/>
                <a:sym typeface="Arial"/>
              </a:rPr>
              <a:t>Why is this inadequate? Is it very persuasive? Does it help the reader to remember all of the key arguments, and why they support this conclusion? </a:t>
            </a:r>
            <a:endParaRPr kumimoji="0" lang="en-AU" sz="1800" b="0" i="0" u="none" strike="noStrike" kern="1200" cap="none" spc="0" normalizeH="0" baseline="0" noProof="0" dirty="0">
              <a:ln>
                <a:noFill/>
              </a:ln>
              <a:solidFill>
                <a:srgbClr val="FEFFFF"/>
              </a:solidFill>
              <a:effectLst/>
              <a:uLnTx/>
              <a:uFillTx/>
              <a:latin typeface="Helvetica"/>
              <a:ea typeface="+mn-ea"/>
              <a:cs typeface="+mn-cs"/>
              <a:sym typeface="Arial"/>
            </a:endParaRPr>
          </a:p>
        </p:txBody>
      </p:sp>
    </p:spTree>
    <p:extLst>
      <p:ext uri="{BB962C8B-B14F-4D97-AF65-F5344CB8AC3E}">
        <p14:creationId xmlns:p14="http://schemas.microsoft.com/office/powerpoint/2010/main" val="170946143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2A8BAFD-28DD-0C4D-A600-4D51D18C8A91}"/>
              </a:ext>
            </a:extLst>
          </p:cNvPr>
          <p:cNvSpPr/>
          <p:nvPr/>
        </p:nvSpPr>
        <p:spPr>
          <a:xfrm>
            <a:off x="700859" y="2302152"/>
            <a:ext cx="6357375" cy="3925809"/>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F"/>
              </a:solidFill>
              <a:effectLst/>
              <a:uLnTx/>
              <a:uFillTx/>
              <a:latin typeface="Helvetica"/>
              <a:ea typeface="+mn-ea"/>
              <a:cs typeface="+mn-cs"/>
              <a:sym typeface="Arial"/>
            </a:endParaRPr>
          </a:p>
        </p:txBody>
      </p:sp>
      <p:sp>
        <p:nvSpPr>
          <p:cNvPr id="27" name="TextBox 26">
            <a:extLst>
              <a:ext uri="{FF2B5EF4-FFF2-40B4-BE49-F238E27FC236}">
                <a16:creationId xmlns:a16="http://schemas.microsoft.com/office/drawing/2014/main" id="{FD70EE5B-76F0-F740-B549-7420E45A678B}"/>
              </a:ext>
            </a:extLst>
          </p:cNvPr>
          <p:cNvSpPr txBox="1"/>
          <p:nvPr/>
        </p:nvSpPr>
        <p:spPr>
          <a:xfrm>
            <a:off x="5015909" y="318241"/>
            <a:ext cx="698803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EFFFF"/>
                </a:solidFill>
                <a:effectLst/>
                <a:uLnTx/>
                <a:uFillTx/>
                <a:latin typeface="Helvetica" panose="020B0604020202020204" pitchFamily="34" charset="0"/>
                <a:ea typeface="Roboto Slab" pitchFamily="2" charset="0"/>
                <a:cs typeface="Helvetica" panose="020B0604020202020204" pitchFamily="34" charset="0"/>
                <a:sym typeface="Arial"/>
              </a:rPr>
              <a:t>Example of an inadequate conclusion</a:t>
            </a:r>
            <a:endParaRPr kumimoji="0" lang="en-US" sz="4800" b="0" i="0" u="none" strike="noStrike" kern="1200" cap="none" spc="0" normalizeH="0" baseline="0" noProof="0" dirty="0">
              <a:ln>
                <a:noFill/>
              </a:ln>
              <a:solidFill>
                <a:srgbClr val="FEFFFF"/>
              </a:solidFill>
              <a:effectLst/>
              <a:uLnTx/>
              <a:uFillTx/>
              <a:latin typeface="Helvetica" panose="020B0604020202020204" pitchFamily="34" charset="0"/>
              <a:ea typeface="Roboto Slab" pitchFamily="2" charset="0"/>
              <a:cs typeface="Helvetica" panose="020B0604020202020204" pitchFamily="34" charset="0"/>
              <a:sym typeface="Arial"/>
            </a:endParaRPr>
          </a:p>
        </p:txBody>
      </p:sp>
      <p:grpSp>
        <p:nvGrpSpPr>
          <p:cNvPr id="16" name="Group 15">
            <a:extLst>
              <a:ext uri="{FF2B5EF4-FFF2-40B4-BE49-F238E27FC236}">
                <a16:creationId xmlns:a16="http://schemas.microsoft.com/office/drawing/2014/main" id="{7E4518E8-804A-1344-8A4F-E130DDC8847E}"/>
              </a:ext>
            </a:extLst>
          </p:cNvPr>
          <p:cNvGrpSpPr/>
          <p:nvPr/>
        </p:nvGrpSpPr>
        <p:grpSpPr>
          <a:xfrm>
            <a:off x="865087" y="0"/>
            <a:ext cx="1333546" cy="970744"/>
            <a:chOff x="865087" y="0"/>
            <a:chExt cx="1333546" cy="970744"/>
          </a:xfrm>
        </p:grpSpPr>
        <p:sp>
          <p:nvSpPr>
            <p:cNvPr id="17" name="Rectangle 16">
              <a:extLst>
                <a:ext uri="{FF2B5EF4-FFF2-40B4-BE49-F238E27FC236}">
                  <a16:creationId xmlns:a16="http://schemas.microsoft.com/office/drawing/2014/main" id="{6E32E85F-0D3F-584C-B097-2876AD72B770}"/>
                </a:ext>
              </a:extLst>
            </p:cNvPr>
            <p:cNvSpPr/>
            <p:nvPr/>
          </p:nvSpPr>
          <p:spPr>
            <a:xfrm>
              <a:off x="865087" y="0"/>
              <a:ext cx="1333546" cy="970744"/>
            </a:xfrm>
            <a:prstGeom prst="rect">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FFF"/>
                </a:solidFill>
                <a:effectLst/>
                <a:uLnTx/>
                <a:uFillTx/>
                <a:latin typeface="Helvetica"/>
                <a:ea typeface="+mn-ea"/>
                <a:cs typeface="+mn-cs"/>
                <a:sym typeface="Arial"/>
              </a:endParaRPr>
            </a:p>
          </p:txBody>
        </p:sp>
        <p:pic>
          <p:nvPicPr>
            <p:cNvPr id="18" name="Picture 17">
              <a:extLst>
                <a:ext uri="{FF2B5EF4-FFF2-40B4-BE49-F238E27FC236}">
                  <a16:creationId xmlns:a16="http://schemas.microsoft.com/office/drawing/2014/main" id="{3E2388E2-F36D-7642-9571-AA05F4555D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521" y="116005"/>
              <a:ext cx="792678" cy="738733"/>
            </a:xfrm>
            <a:prstGeom prst="rect">
              <a:avLst/>
            </a:prstGeom>
          </p:spPr>
        </p:pic>
      </p:grpSp>
      <p:sp>
        <p:nvSpPr>
          <p:cNvPr id="2" name="TextBox 1"/>
          <p:cNvSpPr txBox="1"/>
          <p:nvPr/>
        </p:nvSpPr>
        <p:spPr>
          <a:xfrm>
            <a:off x="1113102" y="2695395"/>
            <a:ext cx="5532887"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srgbClr val="FEFFFF"/>
                </a:solidFill>
                <a:effectLst/>
                <a:uLnTx/>
                <a:uFillTx/>
                <a:latin typeface="Helvetica"/>
                <a:ea typeface="+mn-ea"/>
                <a:cs typeface="Arial"/>
                <a:sym typeface="Arial"/>
              </a:rPr>
              <a:t>This essay has argued</a:t>
            </a:r>
            <a:r>
              <a:rPr kumimoji="0" lang="en-AU" sz="1800" b="0" i="0" u="none" strike="noStrike" kern="1200" cap="none" spc="0" normalizeH="0" noProof="0" dirty="0" smtClean="0">
                <a:ln>
                  <a:noFill/>
                </a:ln>
                <a:solidFill>
                  <a:srgbClr val="FEFFFF"/>
                </a:solidFill>
                <a:effectLst/>
                <a:uLnTx/>
                <a:uFillTx/>
                <a:latin typeface="Helvetica"/>
                <a:ea typeface="+mn-ea"/>
                <a:cs typeface="Arial"/>
                <a:sym typeface="Arial"/>
              </a:rPr>
              <a:t> that </a:t>
            </a:r>
            <a:r>
              <a:rPr kumimoji="0" lang="en-AU" sz="1800" b="0" i="0" u="none" strike="noStrike" kern="1200" cap="none" spc="0" normalizeH="0" baseline="0" noProof="0" dirty="0" smtClean="0">
                <a:ln>
                  <a:noFill/>
                </a:ln>
                <a:solidFill>
                  <a:srgbClr val="FEFFFF"/>
                </a:solidFill>
                <a:effectLst/>
                <a:uLnTx/>
                <a:uFillTx/>
                <a:latin typeface="Helvetica"/>
                <a:ea typeface="+mn-ea"/>
                <a:cs typeface="Arial"/>
                <a:sym typeface="Arial"/>
              </a:rPr>
              <a:t>Australia should ban battery cage egg production for two main reasons.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solidFill>
                <a:srgbClr val="FEFFFF"/>
              </a:solidFill>
              <a:latin typeface="Helvetic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solidFill>
                  <a:srgbClr val="FEFFFF"/>
                </a:solidFill>
                <a:latin typeface="Helvetica"/>
                <a:cs typeface="Arial"/>
                <a:sym typeface="Arial"/>
              </a:rPr>
              <a:t>Firstly, it was demonstrated that this system of production has significant welfare impacts on layer hens which are unacceptable in modern Australian society.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solidFill>
                <a:srgbClr val="FEFFFF"/>
              </a:solidFill>
              <a:latin typeface="Helvetic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solidFill>
                  <a:srgbClr val="FEFFFF"/>
                </a:solidFill>
                <a:latin typeface="Helvetica"/>
                <a:cs typeface="Arial"/>
                <a:sym typeface="Arial"/>
              </a:rPr>
              <a:t>Secondly, it was argued that most Australians oppose animal cruelty, and do not support such practices.  </a:t>
            </a:r>
          </a:p>
        </p:txBody>
      </p:sp>
      <p:sp>
        <p:nvSpPr>
          <p:cNvPr id="10" name="Rounded Rectangular Callout 9"/>
          <p:cNvSpPr/>
          <p:nvPr/>
        </p:nvSpPr>
        <p:spPr>
          <a:xfrm>
            <a:off x="7824468" y="2927340"/>
            <a:ext cx="3519481" cy="2461846"/>
          </a:xfrm>
          <a:prstGeom prst="wedgeRoundRectCallout">
            <a:avLst>
              <a:gd name="adj1" fmla="val -57806"/>
              <a:gd name="adj2" fmla="val -20357"/>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srgbClr val="FEFFFF"/>
                </a:solidFill>
                <a:effectLst/>
                <a:uLnTx/>
                <a:uFillTx/>
                <a:latin typeface="Helvetica"/>
                <a:ea typeface="+mn-ea"/>
                <a:cs typeface="+mn-cs"/>
                <a:sym typeface="Arial"/>
              </a:rPr>
              <a:t>Is this version better? What improvements have been made? How </a:t>
            </a:r>
            <a:r>
              <a:rPr lang="en-AU" dirty="0" smtClean="0">
                <a:solidFill>
                  <a:srgbClr val="FEFFFF"/>
                </a:solidFill>
                <a:latin typeface="Helvetica"/>
                <a:sym typeface="Arial"/>
              </a:rPr>
              <a:t>could it be improved further? </a:t>
            </a:r>
            <a:endParaRPr kumimoji="0" lang="en-AU" sz="1800" b="0" i="0" u="none" strike="noStrike" kern="1200" cap="none" spc="0" normalizeH="0" baseline="0" noProof="0" dirty="0">
              <a:ln>
                <a:noFill/>
              </a:ln>
              <a:solidFill>
                <a:srgbClr val="FEFFFF"/>
              </a:solidFill>
              <a:effectLst/>
              <a:uLnTx/>
              <a:uFillTx/>
              <a:latin typeface="Helvetica"/>
              <a:ea typeface="+mn-ea"/>
              <a:cs typeface="+mn-cs"/>
              <a:sym typeface="Arial"/>
            </a:endParaRPr>
          </a:p>
        </p:txBody>
      </p:sp>
    </p:spTree>
    <p:extLst>
      <p:ext uri="{BB962C8B-B14F-4D97-AF65-F5344CB8AC3E}">
        <p14:creationId xmlns:p14="http://schemas.microsoft.com/office/powerpoint/2010/main" val="185565088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FD70EE5B-76F0-F740-B549-7420E45A678B}"/>
              </a:ext>
            </a:extLst>
          </p:cNvPr>
          <p:cNvSpPr txBox="1"/>
          <p:nvPr/>
        </p:nvSpPr>
        <p:spPr>
          <a:xfrm>
            <a:off x="2469067" y="348413"/>
            <a:ext cx="877043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EFFFF"/>
                </a:solidFill>
                <a:effectLst/>
                <a:uLnTx/>
                <a:uFillTx/>
                <a:latin typeface="Helvetica" panose="020B0604020202020204" pitchFamily="34" charset="0"/>
                <a:ea typeface="Roboto Slab" pitchFamily="2" charset="0"/>
                <a:cs typeface="Helvetica" panose="020B0604020202020204" pitchFamily="34" charset="0"/>
                <a:sym typeface="Arial"/>
              </a:rPr>
              <a:t>Consider the NAPLAN Minimum Standards (Year</a:t>
            </a:r>
            <a:r>
              <a:rPr kumimoji="0" lang="en-US" sz="4800" b="0" i="0" u="none" strike="noStrike" kern="1200" cap="none" spc="0" normalizeH="0" noProof="0" dirty="0" smtClean="0">
                <a:ln>
                  <a:noFill/>
                </a:ln>
                <a:solidFill>
                  <a:srgbClr val="FEFFFF"/>
                </a:solidFill>
                <a:effectLst/>
                <a:uLnTx/>
                <a:uFillTx/>
                <a:latin typeface="Helvetica" panose="020B0604020202020204" pitchFamily="34" charset="0"/>
                <a:ea typeface="Roboto Slab" pitchFamily="2" charset="0"/>
                <a:cs typeface="Helvetica" panose="020B0604020202020204" pitchFamily="34" charset="0"/>
                <a:sym typeface="Arial"/>
              </a:rPr>
              <a:t> </a:t>
            </a:r>
            <a:r>
              <a:rPr lang="en-US" sz="4800" dirty="0">
                <a:solidFill>
                  <a:srgbClr val="FEFFFF"/>
                </a:solidFill>
                <a:latin typeface="Helvetica" panose="020B0604020202020204" pitchFamily="34" charset="0"/>
                <a:ea typeface="Roboto Slab" pitchFamily="2" charset="0"/>
                <a:cs typeface="Helvetica" panose="020B0604020202020204" pitchFamily="34" charset="0"/>
                <a:sym typeface="Arial"/>
              </a:rPr>
              <a:t>7</a:t>
            </a:r>
            <a:r>
              <a:rPr kumimoji="0" lang="en-US" sz="4800" b="0" i="0" u="none" strike="noStrike" kern="1200" cap="none" spc="0" normalizeH="0" baseline="0" noProof="0" dirty="0" smtClean="0">
                <a:ln>
                  <a:noFill/>
                </a:ln>
                <a:solidFill>
                  <a:srgbClr val="FEFFFF"/>
                </a:solidFill>
                <a:effectLst/>
                <a:uLnTx/>
                <a:uFillTx/>
                <a:latin typeface="Helvetica" panose="020B0604020202020204" pitchFamily="34" charset="0"/>
                <a:ea typeface="Roboto Slab" pitchFamily="2" charset="0"/>
                <a:cs typeface="Helvetica" panose="020B0604020202020204" pitchFamily="34" charset="0"/>
                <a:sym typeface="Arial"/>
              </a:rPr>
              <a:t>)</a:t>
            </a:r>
            <a:endParaRPr kumimoji="0" lang="en-US" sz="4800" b="0" i="0" u="none" strike="noStrike" kern="1200" cap="none" spc="0" normalizeH="0" baseline="0" noProof="0" dirty="0">
              <a:ln>
                <a:noFill/>
              </a:ln>
              <a:solidFill>
                <a:srgbClr val="FEFFFF"/>
              </a:solidFill>
              <a:effectLst/>
              <a:uLnTx/>
              <a:uFillTx/>
              <a:latin typeface="Helvetica" panose="020B0604020202020204" pitchFamily="34" charset="0"/>
              <a:ea typeface="Roboto Slab" pitchFamily="2" charset="0"/>
              <a:cs typeface="Helvetica" panose="020B0604020202020204" pitchFamily="34" charset="0"/>
              <a:sym typeface="Arial"/>
            </a:endParaRPr>
          </a:p>
        </p:txBody>
      </p:sp>
      <p:grpSp>
        <p:nvGrpSpPr>
          <p:cNvPr id="16" name="Group 15">
            <a:extLst>
              <a:ext uri="{FF2B5EF4-FFF2-40B4-BE49-F238E27FC236}">
                <a16:creationId xmlns:a16="http://schemas.microsoft.com/office/drawing/2014/main" id="{7E4518E8-804A-1344-8A4F-E130DDC8847E}"/>
              </a:ext>
            </a:extLst>
          </p:cNvPr>
          <p:cNvGrpSpPr/>
          <p:nvPr/>
        </p:nvGrpSpPr>
        <p:grpSpPr>
          <a:xfrm>
            <a:off x="865087" y="0"/>
            <a:ext cx="1333546" cy="970744"/>
            <a:chOff x="865087" y="0"/>
            <a:chExt cx="1333546" cy="970744"/>
          </a:xfrm>
        </p:grpSpPr>
        <p:sp>
          <p:nvSpPr>
            <p:cNvPr id="17" name="Rectangle 16">
              <a:extLst>
                <a:ext uri="{FF2B5EF4-FFF2-40B4-BE49-F238E27FC236}">
                  <a16:creationId xmlns:a16="http://schemas.microsoft.com/office/drawing/2014/main" id="{6E32E85F-0D3F-584C-B097-2876AD72B770}"/>
                </a:ext>
              </a:extLst>
            </p:cNvPr>
            <p:cNvSpPr/>
            <p:nvPr/>
          </p:nvSpPr>
          <p:spPr>
            <a:xfrm>
              <a:off x="865087" y="0"/>
              <a:ext cx="1333546" cy="970744"/>
            </a:xfrm>
            <a:prstGeom prst="rect">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FFF"/>
                </a:solidFill>
                <a:effectLst/>
                <a:uLnTx/>
                <a:uFillTx/>
                <a:latin typeface="Helvetica"/>
                <a:ea typeface="+mn-ea"/>
                <a:cs typeface="+mn-cs"/>
                <a:sym typeface="Arial"/>
              </a:endParaRPr>
            </a:p>
          </p:txBody>
        </p:sp>
        <p:pic>
          <p:nvPicPr>
            <p:cNvPr id="18" name="Picture 17">
              <a:extLst>
                <a:ext uri="{FF2B5EF4-FFF2-40B4-BE49-F238E27FC236}">
                  <a16:creationId xmlns:a16="http://schemas.microsoft.com/office/drawing/2014/main" id="{3E2388E2-F36D-7642-9571-AA05F4555D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521" y="116005"/>
              <a:ext cx="792678" cy="738733"/>
            </a:xfrm>
            <a:prstGeom prst="rect">
              <a:avLst/>
            </a:prstGeom>
          </p:spPr>
        </p:pic>
      </p:grpSp>
      <p:sp>
        <p:nvSpPr>
          <p:cNvPr id="9" name="Rectangle 8"/>
          <p:cNvSpPr/>
          <p:nvPr/>
        </p:nvSpPr>
        <p:spPr>
          <a:xfrm>
            <a:off x="0" y="6504709"/>
            <a:ext cx="997420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1400" b="0" i="0" u="none" strike="noStrike" kern="0" cap="none" spc="0" normalizeH="0" baseline="0" noProof="0" dirty="0" smtClean="0">
                <a:ln>
                  <a:noFill/>
                </a:ln>
                <a:solidFill>
                  <a:srgbClr val="000000"/>
                </a:solidFill>
                <a:effectLst/>
                <a:uLnTx/>
                <a:uFillTx/>
                <a:latin typeface="Arial"/>
                <a:ea typeface="+mn-ea"/>
                <a:cs typeface="Arial"/>
                <a:sym typeface="Arial"/>
              </a:rPr>
              <a:t>Excerpt from The National Assessment</a:t>
            </a:r>
            <a:r>
              <a:rPr kumimoji="0" lang="en-AU" sz="1400" b="0" i="0" u="none" strike="noStrike" kern="0" cap="none" spc="0" normalizeH="0" noProof="0" dirty="0" smtClean="0">
                <a:ln>
                  <a:noFill/>
                </a:ln>
                <a:solidFill>
                  <a:srgbClr val="000000"/>
                </a:solidFill>
                <a:effectLst/>
                <a:uLnTx/>
                <a:uFillTx/>
                <a:latin typeface="Arial"/>
                <a:ea typeface="+mn-ea"/>
                <a:cs typeface="Arial"/>
                <a:sym typeface="Arial"/>
              </a:rPr>
              <a:t> Program website</a:t>
            </a:r>
            <a:r>
              <a:rPr kumimoji="0" lang="en-AU" sz="1400" b="0" i="0" u="none" strike="noStrike" kern="0" cap="none" spc="0" normalizeH="0" baseline="0" noProof="0" dirty="0" smtClean="0">
                <a:ln>
                  <a:noFill/>
                </a:ln>
                <a:solidFill>
                  <a:srgbClr val="000000"/>
                </a:solidFill>
                <a:effectLst/>
                <a:uLnTx/>
                <a:uFillTx/>
                <a:latin typeface="Arial"/>
                <a:ea typeface="+mn-ea"/>
                <a:cs typeface="Arial"/>
                <a:sym typeface="Arial"/>
              </a:rPr>
              <a:t>: </a:t>
            </a:r>
            <a:r>
              <a:rPr kumimoji="0" lang="en-AU" sz="1400" b="0" i="0" u="none" strike="noStrike" kern="0" cap="none" spc="0" normalizeH="0" baseline="0" noProof="0" dirty="0" smtClean="0">
                <a:ln>
                  <a:noFill/>
                </a:ln>
                <a:solidFill>
                  <a:srgbClr val="000000"/>
                </a:solidFill>
                <a:effectLst/>
                <a:uLnTx/>
                <a:uFillTx/>
                <a:latin typeface="Arial"/>
                <a:ea typeface="+mn-ea"/>
                <a:cs typeface="Arial"/>
                <a:sym typeface="Arial"/>
                <a:hlinkClick r:id="rId4"/>
              </a:rPr>
              <a:t>https</a:t>
            </a:r>
            <a:r>
              <a:rPr kumimoji="0" lang="en-AU" sz="1400" b="0" i="0" u="none" strike="noStrike" kern="0" cap="none" spc="0" normalizeH="0" baseline="0" noProof="0" dirty="0">
                <a:ln>
                  <a:noFill/>
                </a:ln>
                <a:solidFill>
                  <a:srgbClr val="000000"/>
                </a:solidFill>
                <a:effectLst/>
                <a:uLnTx/>
                <a:uFillTx/>
                <a:latin typeface="Arial"/>
                <a:ea typeface="+mn-ea"/>
                <a:cs typeface="Arial"/>
                <a:sym typeface="Arial"/>
                <a:hlinkClick r:id="rId4"/>
              </a:rPr>
              <a:t>://www.nap.edu.au/naplan/writing/minimum-standards#year7</a:t>
            </a:r>
            <a:endParaRPr kumimoji="0" lang="en-AU"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1" name="Picture 10"/>
          <p:cNvPicPr>
            <a:picLocks noChangeAspect="1"/>
          </p:cNvPicPr>
          <p:nvPr/>
        </p:nvPicPr>
        <p:blipFill>
          <a:blip r:embed="rId5"/>
          <a:stretch>
            <a:fillRect/>
          </a:stretch>
        </p:blipFill>
        <p:spPr>
          <a:xfrm>
            <a:off x="504092" y="2294793"/>
            <a:ext cx="11001254" cy="3456475"/>
          </a:xfrm>
          <a:prstGeom prst="rect">
            <a:avLst/>
          </a:prstGeom>
        </p:spPr>
      </p:pic>
    </p:spTree>
    <p:extLst>
      <p:ext uri="{BB962C8B-B14F-4D97-AF65-F5344CB8AC3E}">
        <p14:creationId xmlns:p14="http://schemas.microsoft.com/office/powerpoint/2010/main" val="6806830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FD70EE5B-76F0-F740-B549-7420E45A678B}"/>
              </a:ext>
            </a:extLst>
          </p:cNvPr>
          <p:cNvSpPr txBox="1"/>
          <p:nvPr/>
        </p:nvSpPr>
        <p:spPr>
          <a:xfrm>
            <a:off x="2469067" y="348413"/>
            <a:ext cx="877043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EFFFF"/>
                </a:solidFill>
                <a:effectLst/>
                <a:uLnTx/>
                <a:uFillTx/>
                <a:latin typeface="Helvetica" panose="020B0604020202020204" pitchFamily="34" charset="0"/>
                <a:ea typeface="Roboto Slab" pitchFamily="2" charset="0"/>
                <a:cs typeface="Helvetica" panose="020B0604020202020204" pitchFamily="34" charset="0"/>
                <a:sym typeface="Arial"/>
              </a:rPr>
              <a:t>Consider the NAPLAN Minimum Standards (Year</a:t>
            </a:r>
            <a:r>
              <a:rPr kumimoji="0" lang="en-US" sz="4800" b="0" i="0" u="none" strike="noStrike" kern="1200" cap="none" spc="0" normalizeH="0" noProof="0" dirty="0" smtClean="0">
                <a:ln>
                  <a:noFill/>
                </a:ln>
                <a:solidFill>
                  <a:srgbClr val="FEFFFF"/>
                </a:solidFill>
                <a:effectLst/>
                <a:uLnTx/>
                <a:uFillTx/>
                <a:latin typeface="Helvetica" panose="020B0604020202020204" pitchFamily="34" charset="0"/>
                <a:ea typeface="Roboto Slab" pitchFamily="2" charset="0"/>
                <a:cs typeface="Helvetica" panose="020B0604020202020204" pitchFamily="34" charset="0"/>
                <a:sym typeface="Arial"/>
              </a:rPr>
              <a:t> </a:t>
            </a:r>
            <a:r>
              <a:rPr kumimoji="0" lang="en-US" sz="4800" b="0" i="0" u="none" strike="noStrike" kern="1200" cap="none" spc="0" normalizeH="0" baseline="0" noProof="0" dirty="0" smtClean="0">
                <a:ln>
                  <a:noFill/>
                </a:ln>
                <a:solidFill>
                  <a:srgbClr val="FEFFFF"/>
                </a:solidFill>
                <a:effectLst/>
                <a:uLnTx/>
                <a:uFillTx/>
                <a:latin typeface="Helvetica" panose="020B0604020202020204" pitchFamily="34" charset="0"/>
                <a:ea typeface="Roboto Slab" pitchFamily="2" charset="0"/>
                <a:cs typeface="Helvetica" panose="020B0604020202020204" pitchFamily="34" charset="0"/>
                <a:sym typeface="Arial"/>
              </a:rPr>
              <a:t>9)</a:t>
            </a:r>
            <a:endParaRPr kumimoji="0" lang="en-US" sz="4800" b="0" i="0" u="none" strike="noStrike" kern="1200" cap="none" spc="0" normalizeH="0" baseline="0" noProof="0" dirty="0">
              <a:ln>
                <a:noFill/>
              </a:ln>
              <a:solidFill>
                <a:srgbClr val="FEFFFF"/>
              </a:solidFill>
              <a:effectLst/>
              <a:uLnTx/>
              <a:uFillTx/>
              <a:latin typeface="Helvetica" panose="020B0604020202020204" pitchFamily="34" charset="0"/>
              <a:ea typeface="Roboto Slab" pitchFamily="2" charset="0"/>
              <a:cs typeface="Helvetica" panose="020B0604020202020204" pitchFamily="34" charset="0"/>
              <a:sym typeface="Arial"/>
            </a:endParaRPr>
          </a:p>
        </p:txBody>
      </p:sp>
      <p:grpSp>
        <p:nvGrpSpPr>
          <p:cNvPr id="16" name="Group 15">
            <a:extLst>
              <a:ext uri="{FF2B5EF4-FFF2-40B4-BE49-F238E27FC236}">
                <a16:creationId xmlns:a16="http://schemas.microsoft.com/office/drawing/2014/main" id="{7E4518E8-804A-1344-8A4F-E130DDC8847E}"/>
              </a:ext>
            </a:extLst>
          </p:cNvPr>
          <p:cNvGrpSpPr/>
          <p:nvPr/>
        </p:nvGrpSpPr>
        <p:grpSpPr>
          <a:xfrm>
            <a:off x="865087" y="0"/>
            <a:ext cx="1333546" cy="970744"/>
            <a:chOff x="865087" y="0"/>
            <a:chExt cx="1333546" cy="970744"/>
          </a:xfrm>
        </p:grpSpPr>
        <p:sp>
          <p:nvSpPr>
            <p:cNvPr id="17" name="Rectangle 16">
              <a:extLst>
                <a:ext uri="{FF2B5EF4-FFF2-40B4-BE49-F238E27FC236}">
                  <a16:creationId xmlns:a16="http://schemas.microsoft.com/office/drawing/2014/main" id="{6E32E85F-0D3F-584C-B097-2876AD72B770}"/>
                </a:ext>
              </a:extLst>
            </p:cNvPr>
            <p:cNvSpPr/>
            <p:nvPr/>
          </p:nvSpPr>
          <p:spPr>
            <a:xfrm>
              <a:off x="865087" y="0"/>
              <a:ext cx="1333546" cy="970744"/>
            </a:xfrm>
            <a:prstGeom prst="rect">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FFF"/>
                </a:solidFill>
                <a:effectLst/>
                <a:uLnTx/>
                <a:uFillTx/>
                <a:latin typeface="Helvetica"/>
                <a:ea typeface="+mn-ea"/>
                <a:cs typeface="+mn-cs"/>
                <a:sym typeface="Arial"/>
              </a:endParaRPr>
            </a:p>
          </p:txBody>
        </p:sp>
        <p:pic>
          <p:nvPicPr>
            <p:cNvPr id="18" name="Picture 17">
              <a:extLst>
                <a:ext uri="{FF2B5EF4-FFF2-40B4-BE49-F238E27FC236}">
                  <a16:creationId xmlns:a16="http://schemas.microsoft.com/office/drawing/2014/main" id="{3E2388E2-F36D-7642-9571-AA05F4555D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521" y="116005"/>
              <a:ext cx="792678" cy="738733"/>
            </a:xfrm>
            <a:prstGeom prst="rect">
              <a:avLst/>
            </a:prstGeom>
          </p:spPr>
        </p:pic>
      </p:grpSp>
      <p:sp>
        <p:nvSpPr>
          <p:cNvPr id="8" name="Rectangle 7"/>
          <p:cNvSpPr/>
          <p:nvPr/>
        </p:nvSpPr>
        <p:spPr>
          <a:xfrm>
            <a:off x="0" y="6537189"/>
            <a:ext cx="9974205" cy="307777"/>
          </a:xfrm>
          <a:prstGeom prst="rect">
            <a:avLst/>
          </a:prstGeom>
        </p:spPr>
        <p:txBody>
          <a:bodyPr wrap="none">
            <a:spAutoFit/>
          </a:bodyPr>
          <a:lstStyle/>
          <a:p>
            <a:pPr lvl="0">
              <a:buClr>
                <a:srgbClr val="000000"/>
              </a:buClr>
              <a:defRPr/>
            </a:pPr>
            <a:r>
              <a:rPr lang="en-AU" sz="1400" kern="0" dirty="0">
                <a:solidFill>
                  <a:srgbClr val="000000"/>
                </a:solidFill>
                <a:latin typeface="Arial"/>
                <a:cs typeface="Arial"/>
                <a:sym typeface="Arial"/>
              </a:rPr>
              <a:t>Excerpt from The National Assessment Program website: </a:t>
            </a:r>
            <a:r>
              <a:rPr kumimoji="0" lang="en-AU" sz="1400" b="0" i="0" u="none" strike="noStrike" kern="0" cap="none" spc="0" normalizeH="0" baseline="0" noProof="0" dirty="0" smtClean="0">
                <a:ln>
                  <a:noFill/>
                </a:ln>
                <a:solidFill>
                  <a:srgbClr val="000000"/>
                </a:solidFill>
                <a:effectLst/>
                <a:uLnTx/>
                <a:uFillTx/>
                <a:latin typeface="Arial"/>
                <a:ea typeface="+mn-ea"/>
                <a:cs typeface="Arial"/>
                <a:sym typeface="Arial"/>
                <a:hlinkClick r:id="rId4"/>
              </a:rPr>
              <a:t>https</a:t>
            </a:r>
            <a:r>
              <a:rPr kumimoji="0" lang="en-AU" sz="1400" b="0" i="0" u="none" strike="noStrike" kern="0" cap="none" spc="0" normalizeH="0" baseline="0" noProof="0" dirty="0">
                <a:ln>
                  <a:noFill/>
                </a:ln>
                <a:solidFill>
                  <a:srgbClr val="000000"/>
                </a:solidFill>
                <a:effectLst/>
                <a:uLnTx/>
                <a:uFillTx/>
                <a:latin typeface="Arial"/>
                <a:ea typeface="+mn-ea"/>
                <a:cs typeface="Arial"/>
                <a:sym typeface="Arial"/>
                <a:hlinkClick r:id="rId4"/>
              </a:rPr>
              <a:t>://www.nap.edu.au/naplan/writing/minimum-standards#year9</a:t>
            </a:r>
            <a:endParaRPr kumimoji="0" lang="en-AU"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0" name="Picture 9"/>
          <p:cNvPicPr>
            <a:picLocks noChangeAspect="1"/>
          </p:cNvPicPr>
          <p:nvPr/>
        </p:nvPicPr>
        <p:blipFill>
          <a:blip r:embed="rId5"/>
          <a:stretch>
            <a:fillRect/>
          </a:stretch>
        </p:blipFill>
        <p:spPr>
          <a:xfrm>
            <a:off x="1027536" y="2313289"/>
            <a:ext cx="10046010" cy="3828684"/>
          </a:xfrm>
          <a:prstGeom prst="rect">
            <a:avLst/>
          </a:prstGeom>
        </p:spPr>
      </p:pic>
    </p:spTree>
    <p:extLst>
      <p:ext uri="{BB962C8B-B14F-4D97-AF65-F5344CB8AC3E}">
        <p14:creationId xmlns:p14="http://schemas.microsoft.com/office/powerpoint/2010/main" val="180095151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23305C-61AE-FE44-A97C-F3D5D91AE77D}"/>
              </a:ext>
            </a:extLst>
          </p:cNvPr>
          <p:cNvSpPr/>
          <p:nvPr/>
        </p:nvSpPr>
        <p:spPr>
          <a:xfrm>
            <a:off x="662152" y="0"/>
            <a:ext cx="10642476" cy="62326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FFF"/>
              </a:solidFill>
              <a:effectLst/>
              <a:uLnTx/>
              <a:uFillTx/>
              <a:latin typeface="Helvetica"/>
              <a:ea typeface="+mn-ea"/>
              <a:cs typeface="+mn-cs"/>
              <a:sym typeface="Arial"/>
            </a:endParaRPr>
          </a:p>
        </p:txBody>
      </p:sp>
      <p:sp>
        <p:nvSpPr>
          <p:cNvPr id="24" name="TextBox 23">
            <a:extLst>
              <a:ext uri="{FF2B5EF4-FFF2-40B4-BE49-F238E27FC236}">
                <a16:creationId xmlns:a16="http://schemas.microsoft.com/office/drawing/2014/main" id="{D370417E-8FF7-0C40-BAB1-014491A4DFBD}"/>
              </a:ext>
            </a:extLst>
          </p:cNvPr>
          <p:cNvSpPr txBox="1"/>
          <p:nvPr/>
        </p:nvSpPr>
        <p:spPr>
          <a:xfrm>
            <a:off x="-529935" y="618371"/>
            <a:ext cx="11471562"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a:noFill/>
                </a:ln>
                <a:solidFill>
                  <a:srgbClr val="FEFFFF"/>
                </a:solidFill>
                <a:effectLst/>
                <a:uLnTx/>
                <a:uFillTx/>
                <a:latin typeface="Helvetica"/>
                <a:ea typeface="Roboto Slab" pitchFamily="2" charset="0"/>
                <a:cs typeface="Arial"/>
                <a:sym typeface="Arial"/>
              </a:rPr>
              <a:t>Structuring your essay</a:t>
            </a:r>
            <a:endParaRPr kumimoji="0" lang="en-US" sz="5400" b="0" i="0" u="none" strike="noStrike" kern="1200" cap="none" spc="0" normalizeH="0" baseline="0" noProof="0" dirty="0">
              <a:ln>
                <a:noFill/>
              </a:ln>
              <a:solidFill>
                <a:srgbClr val="FEFFFF"/>
              </a:solidFill>
              <a:effectLst/>
              <a:uLnTx/>
              <a:uFillTx/>
              <a:latin typeface="Helvetica"/>
              <a:ea typeface="Roboto Slab" pitchFamily="2" charset="0"/>
              <a:cs typeface="Arial"/>
              <a:sym typeface="Arial"/>
            </a:endParaRPr>
          </a:p>
        </p:txBody>
      </p:sp>
      <p:pic>
        <p:nvPicPr>
          <p:cNvPr id="5" name="Picture Placeholder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a:xfrm>
            <a:off x="6677025" y="2784475"/>
            <a:ext cx="4627563" cy="4073525"/>
          </a:xfrm>
        </p:spPr>
      </p:pic>
      <p:sp>
        <p:nvSpPr>
          <p:cNvPr id="3" name="TextBox 2"/>
          <p:cNvSpPr txBox="1"/>
          <p:nvPr/>
        </p:nvSpPr>
        <p:spPr>
          <a:xfrm>
            <a:off x="1439501" y="3116317"/>
            <a:ext cx="425512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schemeClr val="tx1">
                    <a:lumMod val="10000"/>
                  </a:schemeClr>
                </a:solidFill>
                <a:effectLst/>
                <a:uLnTx/>
                <a:uFillTx/>
                <a:latin typeface="Helvetica"/>
                <a:ea typeface="+mn-ea"/>
                <a:cs typeface="Arial"/>
                <a:sym typeface="Arial"/>
              </a:rPr>
              <a:t>Once you have planned out your arguments, you can plan out your essay 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chemeClr val="tx1">
                  <a:lumMod val="10000"/>
                </a:schemeClr>
              </a:solidFill>
              <a:effectLst/>
              <a:uLnTx/>
              <a:uFillTx/>
              <a:latin typeface="Helvetica"/>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schemeClr val="tx1">
                    <a:lumMod val="10000"/>
                  </a:schemeClr>
                </a:solidFill>
                <a:effectLst/>
                <a:uLnTx/>
                <a:uFillTx/>
                <a:latin typeface="Helvetica"/>
                <a:ea typeface="+mn-ea"/>
                <a:cs typeface="Arial"/>
                <a:sym typeface="Arial"/>
              </a:rPr>
              <a:t>What is the most persuasive and logical way to structure your essay? </a:t>
            </a:r>
          </a:p>
        </p:txBody>
      </p:sp>
    </p:spTree>
    <p:extLst>
      <p:ext uri="{BB962C8B-B14F-4D97-AF65-F5344CB8AC3E}">
        <p14:creationId xmlns:p14="http://schemas.microsoft.com/office/powerpoint/2010/main" val="335973146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23305C-61AE-FE44-A97C-F3D5D91AE77D}"/>
              </a:ext>
            </a:extLst>
          </p:cNvPr>
          <p:cNvSpPr/>
          <p:nvPr/>
        </p:nvSpPr>
        <p:spPr>
          <a:xfrm>
            <a:off x="662152" y="0"/>
            <a:ext cx="10642476" cy="62326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FFF"/>
              </a:solidFill>
              <a:effectLst/>
              <a:uLnTx/>
              <a:uFillTx/>
              <a:latin typeface="Helvetica"/>
              <a:ea typeface="+mn-ea"/>
              <a:cs typeface="+mn-cs"/>
              <a:sym typeface="Arial"/>
            </a:endParaRPr>
          </a:p>
        </p:txBody>
      </p:sp>
      <p:sp>
        <p:nvSpPr>
          <p:cNvPr id="24" name="TextBox 23">
            <a:extLst>
              <a:ext uri="{FF2B5EF4-FFF2-40B4-BE49-F238E27FC236}">
                <a16:creationId xmlns:a16="http://schemas.microsoft.com/office/drawing/2014/main" id="{D370417E-8FF7-0C40-BAB1-014491A4DFBD}"/>
              </a:ext>
            </a:extLst>
          </p:cNvPr>
          <p:cNvSpPr txBox="1"/>
          <p:nvPr/>
        </p:nvSpPr>
        <p:spPr>
          <a:xfrm>
            <a:off x="1193358" y="664863"/>
            <a:ext cx="1147156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a:noFill/>
                </a:ln>
                <a:solidFill>
                  <a:srgbClr val="FEFFFF"/>
                </a:solidFill>
                <a:effectLst/>
                <a:uLnTx/>
                <a:uFillTx/>
                <a:latin typeface="Helvetica"/>
                <a:ea typeface="Roboto Slab" pitchFamily="2" charset="0"/>
                <a:cs typeface="Arial"/>
                <a:sym typeface="Arial"/>
              </a:rPr>
              <a:t>Structuring your essay</a:t>
            </a:r>
            <a:endParaRPr kumimoji="0" lang="en-US" sz="5400" b="0" i="0" u="none" strike="noStrike" kern="1200" cap="none" spc="0" normalizeH="0" baseline="0" noProof="0" dirty="0">
              <a:ln>
                <a:noFill/>
              </a:ln>
              <a:solidFill>
                <a:srgbClr val="FEFFFF"/>
              </a:solidFill>
              <a:effectLst/>
              <a:uLnTx/>
              <a:uFillTx/>
              <a:latin typeface="Helvetica"/>
              <a:ea typeface="Roboto Slab" pitchFamily="2" charset="0"/>
              <a:cs typeface="Arial"/>
              <a:sym typeface="Arial"/>
            </a:endParaRPr>
          </a:p>
        </p:txBody>
      </p:sp>
      <p:sp>
        <p:nvSpPr>
          <p:cNvPr id="3" name="TextBox 2"/>
          <p:cNvSpPr txBox="1"/>
          <p:nvPr/>
        </p:nvSpPr>
        <p:spPr>
          <a:xfrm>
            <a:off x="1439501" y="2160072"/>
            <a:ext cx="4255129"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schemeClr val="tx1">
                    <a:lumMod val="10000"/>
                  </a:schemeClr>
                </a:solidFill>
                <a:effectLst/>
                <a:uLnTx/>
                <a:uFillTx/>
                <a:latin typeface="Helvetica"/>
                <a:ea typeface="+mn-ea"/>
                <a:cs typeface="Arial"/>
                <a:sym typeface="Arial"/>
              </a:rPr>
              <a:t>Generally, your essay should follow this 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chemeClr val="tx1">
                  <a:lumMod val="10000"/>
                </a:schemeClr>
              </a:solidFill>
              <a:effectLst/>
              <a:uLnTx/>
              <a:uFillTx/>
              <a:latin typeface="Helvetica"/>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smtClean="0">
                <a:ln>
                  <a:noFill/>
                </a:ln>
                <a:solidFill>
                  <a:schemeClr val="tx1">
                    <a:lumMod val="10000"/>
                  </a:schemeClr>
                </a:solidFill>
                <a:effectLst/>
                <a:uLnTx/>
                <a:uFillTx/>
                <a:latin typeface="Helvetica"/>
                <a:ea typeface="+mn-ea"/>
                <a:cs typeface="Arial"/>
                <a:sym typeface="Arial"/>
              </a:rPr>
              <a:t>Introduction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schemeClr val="tx1">
                  <a:lumMod val="10000"/>
                </a:schemeClr>
              </a:solidFill>
              <a:effectLst/>
              <a:uLnTx/>
              <a:uFillTx/>
              <a:latin typeface="Helvetica"/>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smtClean="0">
                <a:ln>
                  <a:noFill/>
                </a:ln>
                <a:solidFill>
                  <a:schemeClr val="tx1">
                    <a:lumMod val="10000"/>
                  </a:schemeClr>
                </a:solidFill>
                <a:effectLst/>
                <a:uLnTx/>
                <a:uFillTx/>
                <a:latin typeface="Helvetica"/>
                <a:ea typeface="+mn-ea"/>
                <a:cs typeface="Arial"/>
                <a:sym typeface="Arial"/>
              </a:rPr>
              <a:t>Argument One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schemeClr val="tx1">
                  <a:lumMod val="10000"/>
                </a:schemeClr>
              </a:solidFill>
              <a:effectLst/>
              <a:uLnTx/>
              <a:uFillTx/>
              <a:latin typeface="Helvetica"/>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smtClean="0">
                <a:ln>
                  <a:noFill/>
                </a:ln>
                <a:solidFill>
                  <a:schemeClr val="tx1">
                    <a:lumMod val="10000"/>
                  </a:schemeClr>
                </a:solidFill>
                <a:effectLst/>
                <a:uLnTx/>
                <a:uFillTx/>
                <a:latin typeface="Helvetica"/>
                <a:ea typeface="+mn-ea"/>
                <a:cs typeface="Arial"/>
                <a:sym typeface="Arial"/>
              </a:rPr>
              <a:t>Argument Two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schemeClr val="tx1">
                  <a:lumMod val="10000"/>
                </a:schemeClr>
              </a:solidFill>
              <a:effectLst/>
              <a:uLnTx/>
              <a:uFillTx/>
              <a:latin typeface="Helvetica"/>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smtClean="0">
                <a:ln>
                  <a:noFill/>
                </a:ln>
                <a:solidFill>
                  <a:schemeClr val="tx1">
                    <a:lumMod val="10000"/>
                  </a:schemeClr>
                </a:solidFill>
                <a:effectLst/>
                <a:uLnTx/>
                <a:uFillTx/>
                <a:latin typeface="Helvetica"/>
                <a:ea typeface="+mn-ea"/>
                <a:cs typeface="Arial"/>
                <a:sym typeface="Arial"/>
              </a:rPr>
              <a:t>Argument Three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schemeClr val="tx1">
                  <a:lumMod val="10000"/>
                </a:schemeClr>
              </a:solidFill>
              <a:effectLst/>
              <a:uLnTx/>
              <a:uFillTx/>
              <a:latin typeface="Helvetica"/>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smtClean="0">
                <a:ln>
                  <a:noFill/>
                </a:ln>
                <a:solidFill>
                  <a:schemeClr val="tx1">
                    <a:lumMod val="10000"/>
                  </a:schemeClr>
                </a:solidFill>
                <a:effectLst/>
                <a:uLnTx/>
                <a:uFillTx/>
                <a:latin typeface="Helvetica"/>
                <a:ea typeface="+mn-ea"/>
                <a:cs typeface="Arial"/>
                <a:sym typeface="Arial"/>
              </a:rPr>
              <a:t>Conclusion </a:t>
            </a:r>
          </a:p>
        </p:txBody>
      </p:sp>
      <p:sp>
        <p:nvSpPr>
          <p:cNvPr id="6" name="Oval Callout 5"/>
          <p:cNvSpPr/>
          <p:nvPr/>
        </p:nvSpPr>
        <p:spPr>
          <a:xfrm>
            <a:off x="6665410" y="2286000"/>
            <a:ext cx="3208352" cy="2787162"/>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U" sz="1600" b="1" i="0" u="none" strike="noStrike" kern="0" cap="none" spc="0" normalizeH="0" baseline="0" noProof="0" dirty="0" smtClean="0">
              <a:ln>
                <a:noFill/>
              </a:ln>
              <a:solidFill>
                <a:srgbClr val="FEFFFF">
                  <a:lumMod val="10000"/>
                </a:srgbClr>
              </a:solidFill>
              <a:effectLst/>
              <a:uLnTx/>
              <a:uFillTx/>
              <a:latin typeface="Helvetica"/>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1600" b="1" i="0" u="none" strike="noStrike" kern="0" cap="none" spc="0" normalizeH="0" baseline="0" noProof="0" dirty="0" smtClean="0">
                <a:ln>
                  <a:noFill/>
                </a:ln>
                <a:solidFill>
                  <a:srgbClr val="FEFFFF">
                    <a:lumMod val="10000"/>
                  </a:srgbClr>
                </a:solidFill>
                <a:effectLst/>
                <a:uLnTx/>
                <a:uFillTx/>
                <a:latin typeface="Helvetica"/>
                <a:ea typeface="+mn-ea"/>
                <a:cs typeface="+mn-cs"/>
                <a:sym typeface="Arial"/>
              </a:rPr>
              <a:t>Remember </a:t>
            </a:r>
            <a:r>
              <a:rPr kumimoji="0" lang="en-AU" sz="1600" b="1" i="0" u="none" strike="noStrike" kern="0" cap="none" spc="0" normalizeH="0" baseline="0" noProof="0" dirty="0">
                <a:ln>
                  <a:noFill/>
                </a:ln>
                <a:solidFill>
                  <a:srgbClr val="FEFFFF">
                    <a:lumMod val="10000"/>
                  </a:srgbClr>
                </a:solidFill>
                <a:effectLst/>
                <a:uLnTx/>
                <a:uFillTx/>
                <a:latin typeface="Helvetica"/>
                <a:ea typeface="+mn-ea"/>
                <a:cs typeface="+mn-cs"/>
                <a:sym typeface="Arial"/>
              </a:rPr>
              <a:t>to leave 5 minutes for planning and 5 minutes for editing/proofing</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U" sz="1600" b="0" i="0" u="none" strike="noStrike" kern="0" cap="none" spc="0" normalizeH="0" baseline="0" noProof="0" dirty="0">
              <a:ln>
                <a:noFill/>
              </a:ln>
              <a:solidFill>
                <a:srgbClr val="FEFFFF">
                  <a:lumMod val="10000"/>
                </a:srgbClr>
              </a:solidFill>
              <a:effectLst/>
              <a:uLnTx/>
              <a:uFillTx/>
              <a:latin typeface="Helvetica"/>
              <a:ea typeface="+mn-ea"/>
              <a:cs typeface="+mn-cs"/>
              <a:sym typeface="Arial"/>
            </a:endParaRPr>
          </a:p>
        </p:txBody>
      </p:sp>
    </p:spTree>
    <p:extLst>
      <p:ext uri="{BB962C8B-B14F-4D97-AF65-F5344CB8AC3E}">
        <p14:creationId xmlns:p14="http://schemas.microsoft.com/office/powerpoint/2010/main" val="124717681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23305C-61AE-FE44-A97C-F3D5D91AE77D}"/>
              </a:ext>
            </a:extLst>
          </p:cNvPr>
          <p:cNvSpPr/>
          <p:nvPr/>
        </p:nvSpPr>
        <p:spPr>
          <a:xfrm>
            <a:off x="662152" y="0"/>
            <a:ext cx="10642476" cy="62326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FFF"/>
              </a:solidFill>
              <a:effectLst/>
              <a:uLnTx/>
              <a:uFillTx/>
              <a:latin typeface="Helvetica"/>
              <a:ea typeface="+mn-ea"/>
              <a:cs typeface="+mn-cs"/>
              <a:sym typeface="Arial"/>
            </a:endParaRPr>
          </a:p>
        </p:txBody>
      </p:sp>
      <p:sp>
        <p:nvSpPr>
          <p:cNvPr id="24" name="TextBox 23">
            <a:extLst>
              <a:ext uri="{FF2B5EF4-FFF2-40B4-BE49-F238E27FC236}">
                <a16:creationId xmlns:a16="http://schemas.microsoft.com/office/drawing/2014/main" id="{D370417E-8FF7-0C40-BAB1-014491A4DFBD}"/>
              </a:ext>
            </a:extLst>
          </p:cNvPr>
          <p:cNvSpPr txBox="1"/>
          <p:nvPr/>
        </p:nvSpPr>
        <p:spPr>
          <a:xfrm>
            <a:off x="-529935" y="226400"/>
            <a:ext cx="11471562"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a:noFill/>
                </a:ln>
                <a:solidFill>
                  <a:srgbClr val="FEFFFF"/>
                </a:solidFill>
                <a:effectLst/>
                <a:uLnTx/>
                <a:uFillTx/>
                <a:latin typeface="Helvetica"/>
                <a:ea typeface="Roboto Slab" pitchFamily="2" charset="0"/>
                <a:cs typeface="Arial"/>
                <a:sym typeface="Arial"/>
              </a:rPr>
              <a:t>Writing an introduction</a:t>
            </a:r>
            <a:endParaRPr kumimoji="0" lang="en-US" sz="5400" b="0" i="0" u="none" strike="noStrike" kern="1200" cap="none" spc="0" normalizeH="0" baseline="0" noProof="0" dirty="0">
              <a:ln>
                <a:noFill/>
              </a:ln>
              <a:solidFill>
                <a:srgbClr val="FEFFFF"/>
              </a:solidFill>
              <a:effectLst/>
              <a:uLnTx/>
              <a:uFillTx/>
              <a:latin typeface="Helvetica"/>
              <a:ea typeface="Roboto Slab" pitchFamily="2" charset="0"/>
              <a:cs typeface="Arial"/>
              <a:sym typeface="Arial"/>
            </a:endParaRPr>
          </a:p>
        </p:txBody>
      </p:sp>
      <p:pic>
        <p:nvPicPr>
          <p:cNvPr id="5" name="Picture Placeholder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a:xfrm>
            <a:off x="6677025" y="2784475"/>
            <a:ext cx="4627563" cy="4073525"/>
          </a:xfrm>
        </p:spPr>
      </p:pic>
      <p:sp>
        <p:nvSpPr>
          <p:cNvPr id="3" name="TextBox 2"/>
          <p:cNvSpPr txBox="1"/>
          <p:nvPr/>
        </p:nvSpPr>
        <p:spPr>
          <a:xfrm>
            <a:off x="1439501" y="1376130"/>
            <a:ext cx="4873376"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srgbClr val="FEFFFF"/>
                </a:solidFill>
                <a:effectLst/>
                <a:uLnTx/>
                <a:uFillTx/>
                <a:latin typeface="Helvetica"/>
                <a:ea typeface="+mn-ea"/>
                <a:cs typeface="Arial"/>
                <a:sym typeface="Arial"/>
              </a:rPr>
              <a:t>Your introduction should communicate: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EFFFF"/>
              </a:solidFill>
              <a:effectLst/>
              <a:uLnTx/>
              <a:uFillTx/>
              <a:latin typeface="Helvetica"/>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800" b="0" i="0" u="none" strike="noStrike" kern="1200" cap="none" spc="0" normalizeH="0" baseline="0" noProof="0" dirty="0" smtClean="0">
                <a:ln>
                  <a:noFill/>
                </a:ln>
                <a:solidFill>
                  <a:srgbClr val="FEFFFF"/>
                </a:solidFill>
                <a:effectLst/>
                <a:uLnTx/>
                <a:uFillTx/>
                <a:latin typeface="Helvetica"/>
                <a:ea typeface="+mn-ea"/>
                <a:cs typeface="Arial"/>
                <a:sym typeface="Arial"/>
              </a:rPr>
              <a:t>The background to the issue, and what statement or question you are addressing;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800" b="0" i="0" u="none" strike="noStrike" kern="1200" cap="none" spc="0" normalizeH="0" baseline="0" noProof="0" dirty="0" smtClean="0">
              <a:ln>
                <a:noFill/>
              </a:ln>
              <a:solidFill>
                <a:srgbClr val="FEFFFF"/>
              </a:solidFill>
              <a:effectLst/>
              <a:uLnTx/>
              <a:uFillTx/>
              <a:latin typeface="Helvetica"/>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800" b="0" i="0" u="none" strike="noStrike" kern="1200" cap="none" spc="0" normalizeH="0" baseline="0" noProof="0" dirty="0" smtClean="0">
                <a:ln>
                  <a:noFill/>
                </a:ln>
                <a:solidFill>
                  <a:srgbClr val="FEFFFF"/>
                </a:solidFill>
                <a:effectLst/>
                <a:uLnTx/>
                <a:uFillTx/>
                <a:latin typeface="Helvetica"/>
                <a:ea typeface="+mn-ea"/>
                <a:cs typeface="Arial"/>
                <a:sym typeface="Arial"/>
              </a:rPr>
              <a:t>Your position in response to the question or statement provided (‘thesis statement’);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800" b="0" i="0" u="none" strike="noStrike" kern="1200" cap="none" spc="0" normalizeH="0" baseline="0" noProof="0" dirty="0">
              <a:ln>
                <a:noFill/>
              </a:ln>
              <a:solidFill>
                <a:srgbClr val="FEFFFF"/>
              </a:solidFill>
              <a:effectLst/>
              <a:uLnTx/>
              <a:uFillTx/>
              <a:latin typeface="Helvetica"/>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800" b="0" i="0" u="none" strike="noStrike" kern="1200" cap="none" spc="0" normalizeH="0" baseline="0" noProof="0" dirty="0" smtClean="0">
                <a:ln>
                  <a:noFill/>
                </a:ln>
                <a:solidFill>
                  <a:srgbClr val="FEFFFF"/>
                </a:solidFill>
                <a:effectLst/>
                <a:uLnTx/>
                <a:uFillTx/>
                <a:latin typeface="Helvetica"/>
                <a:ea typeface="+mn-ea"/>
                <a:cs typeface="Arial"/>
                <a:sym typeface="Arial"/>
              </a:rPr>
              <a:t>How you will support this position (i.e. the arguments you will make);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800" b="0" i="0" u="none" strike="noStrike" kern="1200" cap="none" spc="0" normalizeH="0" baseline="0" noProof="0" dirty="0">
              <a:ln>
                <a:noFill/>
              </a:ln>
              <a:solidFill>
                <a:srgbClr val="FEFFFF"/>
              </a:solidFill>
              <a:effectLst/>
              <a:uLnTx/>
              <a:uFillTx/>
              <a:latin typeface="Helvetica"/>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800" b="0" i="0" u="none" strike="noStrike" kern="1200" cap="none" spc="0" normalizeH="0" baseline="0" noProof="0" dirty="0" smtClean="0">
                <a:ln>
                  <a:noFill/>
                </a:ln>
                <a:solidFill>
                  <a:srgbClr val="FEFFFF"/>
                </a:solidFill>
                <a:effectLst/>
                <a:uLnTx/>
                <a:uFillTx/>
                <a:latin typeface="Helvetica"/>
                <a:ea typeface="+mn-ea"/>
                <a:cs typeface="Arial"/>
                <a:sym typeface="Arial"/>
              </a:rPr>
              <a:t>How your essay will be structured (i.e. the order of your arguments);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800" b="0" i="0" u="none" strike="noStrike" kern="1200" cap="none" spc="0" normalizeH="0" baseline="0" noProof="0" dirty="0">
              <a:ln>
                <a:noFill/>
              </a:ln>
              <a:solidFill>
                <a:srgbClr val="FEFFFF"/>
              </a:solidFill>
              <a:effectLst/>
              <a:uLnTx/>
              <a:uFillTx/>
              <a:latin typeface="Helvetica"/>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800" b="0" i="0" u="none" strike="noStrike" kern="1200" cap="none" spc="0" normalizeH="0" baseline="0" noProof="0" dirty="0" smtClean="0">
                <a:ln>
                  <a:noFill/>
                </a:ln>
                <a:solidFill>
                  <a:srgbClr val="FEFFFF"/>
                </a:solidFill>
                <a:effectLst/>
                <a:uLnTx/>
                <a:uFillTx/>
                <a:latin typeface="Helvetica"/>
                <a:ea typeface="+mn-ea"/>
                <a:cs typeface="Arial"/>
                <a:sym typeface="Arial"/>
              </a:rPr>
              <a:t>What you will conclude and why the reader should agree with you. </a:t>
            </a:r>
          </a:p>
        </p:txBody>
      </p:sp>
    </p:spTree>
    <p:extLst>
      <p:ext uri="{BB962C8B-B14F-4D97-AF65-F5344CB8AC3E}">
        <p14:creationId xmlns:p14="http://schemas.microsoft.com/office/powerpoint/2010/main" val="90432784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85849F88-A843-AF45-B389-F9A3E40B5F01}"/>
              </a:ext>
            </a:extLst>
          </p:cNvPr>
          <p:cNvSpPr txBox="1"/>
          <p:nvPr/>
        </p:nvSpPr>
        <p:spPr>
          <a:xfrm>
            <a:off x="6107199" y="396789"/>
            <a:ext cx="5322032" cy="230832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EFFFF"/>
                </a:solidFill>
                <a:effectLst/>
                <a:uLnTx/>
                <a:uFillTx/>
                <a:latin typeface="Helvetica" panose="020B0604020202020204" pitchFamily="34" charset="0"/>
                <a:ea typeface="Roboto Slab" pitchFamily="2" charset="0"/>
                <a:cs typeface="Helvetica" panose="020B0604020202020204" pitchFamily="34" charset="0"/>
                <a:sym typeface="Arial"/>
              </a:rPr>
              <a:t>What do you think of this introduction? </a:t>
            </a:r>
            <a:endParaRPr kumimoji="0" lang="en-US" sz="4800" b="0" i="0" u="none" strike="noStrike" kern="1200" cap="none" spc="0" normalizeH="0" baseline="0" noProof="0" dirty="0">
              <a:ln>
                <a:noFill/>
              </a:ln>
              <a:solidFill>
                <a:srgbClr val="FEFFFF"/>
              </a:solidFill>
              <a:effectLst/>
              <a:uLnTx/>
              <a:uFillTx/>
              <a:latin typeface="Helvetica" panose="020B0604020202020204" pitchFamily="34" charset="0"/>
              <a:ea typeface="Roboto Slab" pitchFamily="2" charset="0"/>
              <a:cs typeface="Helvetica" panose="020B0604020202020204" pitchFamily="34" charset="0"/>
              <a:sym typeface="Arial"/>
            </a:endParaRPr>
          </a:p>
        </p:txBody>
      </p:sp>
      <p:grpSp>
        <p:nvGrpSpPr>
          <p:cNvPr id="43" name="Group 42">
            <a:extLst>
              <a:ext uri="{FF2B5EF4-FFF2-40B4-BE49-F238E27FC236}">
                <a16:creationId xmlns:a16="http://schemas.microsoft.com/office/drawing/2014/main" id="{6945BE4D-DC36-1240-9071-D7FF8E73FBEF}"/>
              </a:ext>
            </a:extLst>
          </p:cNvPr>
          <p:cNvGrpSpPr/>
          <p:nvPr/>
        </p:nvGrpSpPr>
        <p:grpSpPr>
          <a:xfrm>
            <a:off x="865087" y="0"/>
            <a:ext cx="1333546" cy="970744"/>
            <a:chOff x="865087" y="0"/>
            <a:chExt cx="1333546" cy="970744"/>
          </a:xfrm>
        </p:grpSpPr>
        <p:sp>
          <p:nvSpPr>
            <p:cNvPr id="50" name="Rectangle 49">
              <a:extLst>
                <a:ext uri="{FF2B5EF4-FFF2-40B4-BE49-F238E27FC236}">
                  <a16:creationId xmlns:a16="http://schemas.microsoft.com/office/drawing/2014/main" id="{5C60CB1F-A713-1C4C-80BF-0B1B61179A59}"/>
                </a:ext>
              </a:extLst>
            </p:cNvPr>
            <p:cNvSpPr/>
            <p:nvPr/>
          </p:nvSpPr>
          <p:spPr>
            <a:xfrm>
              <a:off x="865087" y="0"/>
              <a:ext cx="1333546" cy="970744"/>
            </a:xfrm>
            <a:prstGeom prst="rect">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FFF"/>
                </a:solidFill>
                <a:effectLst/>
                <a:uLnTx/>
                <a:uFillTx/>
                <a:latin typeface="Helvetica"/>
                <a:ea typeface="+mn-ea"/>
                <a:cs typeface="+mn-cs"/>
                <a:sym typeface="Arial"/>
              </a:endParaRPr>
            </a:p>
          </p:txBody>
        </p:sp>
        <p:pic>
          <p:nvPicPr>
            <p:cNvPr id="59" name="Picture 58">
              <a:extLst>
                <a:ext uri="{FF2B5EF4-FFF2-40B4-BE49-F238E27FC236}">
                  <a16:creationId xmlns:a16="http://schemas.microsoft.com/office/drawing/2014/main" id="{DBAEAEFF-4E38-234A-BA47-4479EE12E0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521" y="116005"/>
              <a:ext cx="792678" cy="738733"/>
            </a:xfrm>
            <a:prstGeom prst="rect">
              <a:avLst/>
            </a:prstGeom>
          </p:spPr>
        </p:pic>
      </p:grpSp>
      <p:sp>
        <p:nvSpPr>
          <p:cNvPr id="2" name="TextBox 1"/>
          <p:cNvSpPr txBox="1"/>
          <p:nvPr/>
        </p:nvSpPr>
        <p:spPr>
          <a:xfrm>
            <a:off x="946569" y="2417275"/>
            <a:ext cx="6024600" cy="3693319"/>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schemeClr val="tx1">
                    <a:lumMod val="10000"/>
                  </a:schemeClr>
                </a:solidFill>
                <a:effectLst/>
                <a:uLnTx/>
                <a:uFillTx/>
                <a:latin typeface="Helvetica"/>
                <a:ea typeface="+mn-ea"/>
                <a:cs typeface="Arial"/>
                <a:sym typeface="Arial"/>
              </a:rPr>
              <a:t>Each year in Australia, between 11-12 million hens are confined in small cages to produce eggs for human consumption. This method of egg production is unacceptable, as it causes numerous welfare issues for these hens. This essay argues that battery cages should be banned in Australia. Firstly, it argues that battery cages have been banned in countries overseas, and Australia should follow this example by phasing out battery cage eggs. Secondly, it argues that there are higher welfare alternatives that should be used instead, such as organic egg farming. Finally, it argues that we have an ethical duty to minimise pain and suffering to sentient animals. </a:t>
            </a:r>
            <a:endParaRPr kumimoji="0" lang="en-AU" sz="1800" b="0" i="0" u="none" strike="noStrike" kern="1200" cap="none" spc="0" normalizeH="0" baseline="0" noProof="0" dirty="0">
              <a:ln>
                <a:noFill/>
              </a:ln>
              <a:solidFill>
                <a:schemeClr val="tx1">
                  <a:lumMod val="10000"/>
                </a:schemeClr>
              </a:solidFill>
              <a:effectLst/>
              <a:uLnTx/>
              <a:uFillTx/>
              <a:latin typeface="Helvetica"/>
              <a:ea typeface="+mn-ea"/>
              <a:cs typeface="Arial"/>
              <a:sym typeface="Arial"/>
            </a:endParaRPr>
          </a:p>
        </p:txBody>
      </p:sp>
    </p:spTree>
    <p:extLst>
      <p:ext uri="{BB962C8B-B14F-4D97-AF65-F5344CB8AC3E}">
        <p14:creationId xmlns:p14="http://schemas.microsoft.com/office/powerpoint/2010/main" val="399575457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681273" y="0"/>
            <a:ext cx="2130595" cy="1550949"/>
            <a:chOff x="5454998" y="0"/>
            <a:chExt cx="2130595" cy="1550949"/>
          </a:xfrm>
        </p:grpSpPr>
        <p:sp>
          <p:nvSpPr>
            <p:cNvPr id="20" name="Rectangle 19">
              <a:extLst>
                <a:ext uri="{FF2B5EF4-FFF2-40B4-BE49-F238E27FC236}">
                  <a16:creationId xmlns:a16="http://schemas.microsoft.com/office/drawing/2014/main" id="{9862CC6C-3634-7F42-88E1-825B596A4680}"/>
                </a:ext>
              </a:extLst>
            </p:cNvPr>
            <p:cNvSpPr/>
            <p:nvPr/>
          </p:nvSpPr>
          <p:spPr>
            <a:xfrm>
              <a:off x="5454998" y="0"/>
              <a:ext cx="2130595" cy="1550949"/>
            </a:xfrm>
            <a:prstGeom prst="rect">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FFF"/>
                </a:solidFill>
                <a:effectLst/>
                <a:uLnTx/>
                <a:uFillTx/>
                <a:latin typeface="Helvetica"/>
                <a:ea typeface="+mn-ea"/>
                <a:cs typeface="+mn-cs"/>
                <a:sym typeface="Arial"/>
              </a:endParaRPr>
            </a:p>
          </p:txBody>
        </p:sp>
        <p:pic>
          <p:nvPicPr>
            <p:cNvPr id="3" name="Picture 2">
              <a:extLst>
                <a:ext uri="{FF2B5EF4-FFF2-40B4-BE49-F238E27FC236}">
                  <a16:creationId xmlns:a16="http://schemas.microsoft.com/office/drawing/2014/main" id="{E0009B29-B11D-3044-950D-C3C937CE16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632" y="214756"/>
              <a:ext cx="1203326" cy="1121435"/>
            </a:xfrm>
            <a:prstGeom prst="rect">
              <a:avLst/>
            </a:prstGeom>
          </p:spPr>
        </p:pic>
      </p:grpSp>
      <p:sp>
        <p:nvSpPr>
          <p:cNvPr id="6" name="TextBox 5">
            <a:extLst>
              <a:ext uri="{FF2B5EF4-FFF2-40B4-BE49-F238E27FC236}">
                <a16:creationId xmlns:a16="http://schemas.microsoft.com/office/drawing/2014/main" id="{1207EEDF-6FCF-E24A-98E5-575B41536C4A}"/>
              </a:ext>
            </a:extLst>
          </p:cNvPr>
          <p:cNvSpPr txBox="1"/>
          <p:nvPr/>
        </p:nvSpPr>
        <p:spPr>
          <a:xfrm>
            <a:off x="1808831" y="2933821"/>
            <a:ext cx="8812127"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425"/>
              </a:spcBef>
              <a:spcAft>
                <a:spcPts val="0"/>
              </a:spcAft>
              <a:buClrTx/>
              <a:buSzTx/>
              <a:buFontTx/>
              <a:buNone/>
              <a:tabLst/>
              <a:defRPr/>
            </a:pPr>
            <a:r>
              <a:rPr kumimoji="0" lang="en-US" altLang="en-US" sz="5400" b="0" i="0" u="none" strike="noStrike" kern="1200" cap="none" spc="0" normalizeH="0" baseline="0" noProof="0" dirty="0" smtClean="0">
                <a:ln>
                  <a:noFill/>
                </a:ln>
                <a:solidFill>
                  <a:srgbClr val="FEFFFF"/>
                </a:solidFill>
                <a:effectLst/>
                <a:uLnTx/>
                <a:uFillTx/>
                <a:latin typeface="Helvetica"/>
                <a:ea typeface="+mn-ea"/>
                <a:cs typeface="Arial"/>
                <a:sym typeface="Arial"/>
              </a:rPr>
              <a:t>What comes next? </a:t>
            </a:r>
            <a:endParaRPr kumimoji="0" lang="en-US" altLang="en-US" sz="5400" b="0" i="0" u="none" strike="noStrike" kern="1200" cap="none" spc="0" normalizeH="0" baseline="0" noProof="0" dirty="0">
              <a:ln>
                <a:noFill/>
              </a:ln>
              <a:solidFill>
                <a:srgbClr val="FEFFFF"/>
              </a:solidFill>
              <a:effectLst/>
              <a:uLnTx/>
              <a:uFillTx/>
              <a:latin typeface="Helvetica"/>
              <a:ea typeface="+mn-ea"/>
              <a:cs typeface="Arial"/>
              <a:sym typeface="Arial"/>
            </a:endParaRPr>
          </a:p>
        </p:txBody>
      </p:sp>
    </p:spTree>
    <p:extLst>
      <p:ext uri="{BB962C8B-B14F-4D97-AF65-F5344CB8AC3E}">
        <p14:creationId xmlns:p14="http://schemas.microsoft.com/office/powerpoint/2010/main" val="346998609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sp>
        <p:nvSpPr>
          <p:cNvPr id="54" name="Rectangle 53">
            <a:extLst>
              <a:ext uri="{FF2B5EF4-FFF2-40B4-BE49-F238E27FC236}">
                <a16:creationId xmlns:a16="http://schemas.microsoft.com/office/drawing/2014/main" id="{E68854D5-85EA-A545-A349-540C214A2407}"/>
              </a:ext>
            </a:extLst>
          </p:cNvPr>
          <p:cNvSpPr/>
          <p:nvPr/>
        </p:nvSpPr>
        <p:spPr>
          <a:xfrm>
            <a:off x="819044" y="1545586"/>
            <a:ext cx="3752956" cy="3272774"/>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F"/>
              </a:solidFill>
              <a:effectLst/>
              <a:uLnTx/>
              <a:uFillTx/>
              <a:latin typeface="Helvetica"/>
              <a:ea typeface="+mn-ea"/>
              <a:cs typeface="+mn-cs"/>
              <a:sym typeface="Arial"/>
            </a:endParaRPr>
          </a:p>
        </p:txBody>
      </p:sp>
      <p:sp>
        <p:nvSpPr>
          <p:cNvPr id="49" name="TextBox 48">
            <a:extLst>
              <a:ext uri="{FF2B5EF4-FFF2-40B4-BE49-F238E27FC236}">
                <a16:creationId xmlns:a16="http://schemas.microsoft.com/office/drawing/2014/main" id="{85849F88-A843-AF45-B389-F9A3E40B5F01}"/>
              </a:ext>
            </a:extLst>
          </p:cNvPr>
          <p:cNvSpPr txBox="1"/>
          <p:nvPr/>
        </p:nvSpPr>
        <p:spPr>
          <a:xfrm>
            <a:off x="5944237" y="1284029"/>
            <a:ext cx="5322032"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EFFFF"/>
                </a:solidFill>
                <a:effectLst/>
                <a:uLnTx/>
                <a:uFillTx/>
                <a:latin typeface="Helvetica" panose="020B0604020202020204" pitchFamily="34" charset="0"/>
                <a:ea typeface="Roboto Slab" pitchFamily="2" charset="0"/>
                <a:cs typeface="Helvetica" panose="020B0604020202020204" pitchFamily="34" charset="0"/>
                <a:sym typeface="Arial"/>
              </a:rPr>
              <a:t>Body of the essay</a:t>
            </a:r>
            <a:endParaRPr kumimoji="0" lang="en-US" sz="4800" b="0" i="0" u="none" strike="noStrike" kern="1200" cap="none" spc="0" normalizeH="0" baseline="0" noProof="0" dirty="0">
              <a:ln>
                <a:noFill/>
              </a:ln>
              <a:solidFill>
                <a:srgbClr val="FEFFFF"/>
              </a:solidFill>
              <a:effectLst/>
              <a:uLnTx/>
              <a:uFillTx/>
              <a:latin typeface="Helvetica" panose="020B0604020202020204" pitchFamily="34" charset="0"/>
              <a:ea typeface="Roboto Slab" pitchFamily="2" charset="0"/>
              <a:cs typeface="Helvetica" panose="020B0604020202020204" pitchFamily="34" charset="0"/>
              <a:sym typeface="Arial"/>
            </a:endParaRPr>
          </a:p>
        </p:txBody>
      </p:sp>
      <p:grpSp>
        <p:nvGrpSpPr>
          <p:cNvPr id="43" name="Group 42">
            <a:extLst>
              <a:ext uri="{FF2B5EF4-FFF2-40B4-BE49-F238E27FC236}">
                <a16:creationId xmlns:a16="http://schemas.microsoft.com/office/drawing/2014/main" id="{6945BE4D-DC36-1240-9071-D7FF8E73FBEF}"/>
              </a:ext>
            </a:extLst>
          </p:cNvPr>
          <p:cNvGrpSpPr/>
          <p:nvPr/>
        </p:nvGrpSpPr>
        <p:grpSpPr>
          <a:xfrm>
            <a:off x="865087" y="0"/>
            <a:ext cx="1333546" cy="970744"/>
            <a:chOff x="865087" y="0"/>
            <a:chExt cx="1333546" cy="970744"/>
          </a:xfrm>
        </p:grpSpPr>
        <p:sp>
          <p:nvSpPr>
            <p:cNvPr id="50" name="Rectangle 49">
              <a:extLst>
                <a:ext uri="{FF2B5EF4-FFF2-40B4-BE49-F238E27FC236}">
                  <a16:creationId xmlns:a16="http://schemas.microsoft.com/office/drawing/2014/main" id="{5C60CB1F-A713-1C4C-80BF-0B1B61179A59}"/>
                </a:ext>
              </a:extLst>
            </p:cNvPr>
            <p:cNvSpPr/>
            <p:nvPr/>
          </p:nvSpPr>
          <p:spPr>
            <a:xfrm>
              <a:off x="865087" y="0"/>
              <a:ext cx="1333546" cy="970744"/>
            </a:xfrm>
            <a:prstGeom prst="rect">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FFF"/>
                </a:solidFill>
                <a:effectLst/>
                <a:uLnTx/>
                <a:uFillTx/>
                <a:latin typeface="Helvetica"/>
                <a:ea typeface="+mn-ea"/>
                <a:cs typeface="+mn-cs"/>
                <a:sym typeface="Arial"/>
              </a:endParaRPr>
            </a:p>
          </p:txBody>
        </p:sp>
        <p:pic>
          <p:nvPicPr>
            <p:cNvPr id="59" name="Picture 58">
              <a:extLst>
                <a:ext uri="{FF2B5EF4-FFF2-40B4-BE49-F238E27FC236}">
                  <a16:creationId xmlns:a16="http://schemas.microsoft.com/office/drawing/2014/main" id="{DBAEAEFF-4E38-234A-BA47-4479EE12E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521" y="116005"/>
              <a:ext cx="792678" cy="738733"/>
            </a:xfrm>
            <a:prstGeom prst="rect">
              <a:avLst/>
            </a:prstGeom>
          </p:spPr>
        </p:pic>
      </p:grpSp>
      <p:sp>
        <p:nvSpPr>
          <p:cNvPr id="2" name="TextBox 1"/>
          <p:cNvSpPr txBox="1"/>
          <p:nvPr/>
        </p:nvSpPr>
        <p:spPr>
          <a:xfrm>
            <a:off x="6304085" y="2708031"/>
            <a:ext cx="343779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srgbClr val="FEFFFF"/>
                </a:solidFill>
                <a:effectLst/>
                <a:uLnTx/>
                <a:uFillTx/>
                <a:latin typeface="Helvetica"/>
                <a:ea typeface="+mn-ea"/>
                <a:cs typeface="Arial"/>
                <a:sym typeface="Arial"/>
              </a:rPr>
              <a:t>This is where you write out the arguments you prepared in the planning stage.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EFFFF"/>
              </a:solidFill>
              <a:effectLst/>
              <a:uLnTx/>
              <a:uFillTx/>
              <a:latin typeface="Helvetica"/>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srgbClr val="FEFFFF"/>
                </a:solidFill>
                <a:effectLst/>
                <a:uLnTx/>
                <a:uFillTx/>
                <a:latin typeface="Helvetica"/>
                <a:ea typeface="+mn-ea"/>
                <a:cs typeface="Arial"/>
                <a:sym typeface="Arial"/>
              </a:rPr>
              <a:t>You must try to present these arguments as persuasively as possible.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EFFFF"/>
              </a:solidFill>
              <a:effectLst/>
              <a:uLnTx/>
              <a:uFillTx/>
              <a:latin typeface="Helvetica"/>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srgbClr val="FEFFFF"/>
                </a:solidFill>
                <a:effectLst/>
                <a:uLnTx/>
                <a:uFillTx/>
                <a:latin typeface="Helvetica"/>
                <a:ea typeface="+mn-ea"/>
                <a:cs typeface="Arial"/>
                <a:sym typeface="Arial"/>
              </a:rPr>
              <a:t>Try to convince the reader to agree with your position, so that your conclusion seems inevitable. </a:t>
            </a:r>
          </a:p>
        </p:txBody>
      </p:sp>
    </p:spTree>
    <p:extLst>
      <p:ext uri="{BB962C8B-B14F-4D97-AF65-F5344CB8AC3E}">
        <p14:creationId xmlns:p14="http://schemas.microsoft.com/office/powerpoint/2010/main" val="382102555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DF87864-AAB1-0A4F-B172-D3B85C0E6A2D}"/>
              </a:ext>
            </a:extLst>
          </p:cNvPr>
          <p:cNvSpPr/>
          <p:nvPr/>
        </p:nvSpPr>
        <p:spPr>
          <a:xfrm>
            <a:off x="1" y="454645"/>
            <a:ext cx="5762268" cy="2775568"/>
          </a:xfrm>
          <a:prstGeom prst="rect">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F"/>
              </a:solidFill>
              <a:effectLst/>
              <a:uLnTx/>
              <a:uFillTx/>
              <a:latin typeface="Helvetica"/>
              <a:ea typeface="+mn-ea"/>
              <a:cs typeface="+mn-cs"/>
              <a:sym typeface="Arial"/>
            </a:endParaRPr>
          </a:p>
        </p:txBody>
      </p:sp>
      <p:pic>
        <p:nvPicPr>
          <p:cNvPr id="2" name="Picture Placeholder 1"/>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a:xfrm>
            <a:off x="365125" y="3425825"/>
            <a:ext cx="5397500" cy="2981325"/>
          </a:xfrm>
        </p:spPr>
      </p:pic>
      <p:sp>
        <p:nvSpPr>
          <p:cNvPr id="17" name="TextBox 16">
            <a:extLst>
              <a:ext uri="{FF2B5EF4-FFF2-40B4-BE49-F238E27FC236}">
                <a16:creationId xmlns:a16="http://schemas.microsoft.com/office/drawing/2014/main" id="{A083D27A-C805-7E42-AA9E-13B17D7E0C36}"/>
              </a:ext>
            </a:extLst>
          </p:cNvPr>
          <p:cNvSpPr txBox="1"/>
          <p:nvPr/>
        </p:nvSpPr>
        <p:spPr>
          <a:xfrm>
            <a:off x="365307" y="965266"/>
            <a:ext cx="55877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EFFFF"/>
                </a:solidFill>
                <a:effectLst/>
                <a:uLnTx/>
                <a:uFillTx/>
                <a:latin typeface="Helvetica" panose="020B0604020202020204" pitchFamily="34" charset="0"/>
                <a:ea typeface="Roboto Slab" pitchFamily="2" charset="0"/>
                <a:cs typeface="Helvetica" panose="020B0604020202020204" pitchFamily="34" charset="0"/>
                <a:sym typeface="Arial"/>
              </a:rPr>
              <a:t>Writing an effective conclusion</a:t>
            </a:r>
            <a:endParaRPr kumimoji="0" lang="en-US" sz="4800" b="0" i="0" u="none" strike="noStrike" kern="1200" cap="none" spc="0" normalizeH="0" baseline="0" noProof="0" dirty="0">
              <a:ln>
                <a:noFill/>
              </a:ln>
              <a:solidFill>
                <a:srgbClr val="FEFFFF"/>
              </a:solidFill>
              <a:effectLst/>
              <a:uLnTx/>
              <a:uFillTx/>
              <a:latin typeface="Helvetica" panose="020B0604020202020204" pitchFamily="34" charset="0"/>
              <a:ea typeface="Roboto Slab" pitchFamily="2" charset="0"/>
              <a:cs typeface="Helvetica" panose="020B0604020202020204" pitchFamily="34" charset="0"/>
              <a:sym typeface="Arial"/>
            </a:endParaRPr>
          </a:p>
        </p:txBody>
      </p:sp>
      <p:grpSp>
        <p:nvGrpSpPr>
          <p:cNvPr id="16" name="Group 15">
            <a:extLst>
              <a:ext uri="{FF2B5EF4-FFF2-40B4-BE49-F238E27FC236}">
                <a16:creationId xmlns:a16="http://schemas.microsoft.com/office/drawing/2014/main" id="{D6841736-4477-E847-95AD-69D4FF51824F}"/>
              </a:ext>
            </a:extLst>
          </p:cNvPr>
          <p:cNvGrpSpPr/>
          <p:nvPr/>
        </p:nvGrpSpPr>
        <p:grpSpPr>
          <a:xfrm>
            <a:off x="10388240" y="7529"/>
            <a:ext cx="1333546" cy="970744"/>
            <a:chOff x="865087" y="0"/>
            <a:chExt cx="1333546" cy="970744"/>
          </a:xfrm>
        </p:grpSpPr>
        <p:sp>
          <p:nvSpPr>
            <p:cNvPr id="20" name="Rectangle 19">
              <a:extLst>
                <a:ext uri="{FF2B5EF4-FFF2-40B4-BE49-F238E27FC236}">
                  <a16:creationId xmlns:a16="http://schemas.microsoft.com/office/drawing/2014/main" id="{9528B2E7-1037-3946-B4FA-5383F3ACDF6F}"/>
                </a:ext>
              </a:extLst>
            </p:cNvPr>
            <p:cNvSpPr/>
            <p:nvPr/>
          </p:nvSpPr>
          <p:spPr>
            <a:xfrm>
              <a:off x="865087" y="0"/>
              <a:ext cx="1333546" cy="970744"/>
            </a:xfrm>
            <a:prstGeom prst="rect">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FFF"/>
                </a:solidFill>
                <a:effectLst/>
                <a:uLnTx/>
                <a:uFillTx/>
                <a:latin typeface="Helvetica"/>
                <a:ea typeface="+mn-ea"/>
                <a:cs typeface="+mn-cs"/>
                <a:sym typeface="Arial"/>
              </a:endParaRPr>
            </a:p>
          </p:txBody>
        </p:sp>
        <p:pic>
          <p:nvPicPr>
            <p:cNvPr id="21" name="Picture 20">
              <a:extLst>
                <a:ext uri="{FF2B5EF4-FFF2-40B4-BE49-F238E27FC236}">
                  <a16:creationId xmlns:a16="http://schemas.microsoft.com/office/drawing/2014/main" id="{B547AAC7-8C61-8042-A214-5A76146042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521" y="116005"/>
              <a:ext cx="792678" cy="738733"/>
            </a:xfrm>
            <a:prstGeom prst="rect">
              <a:avLst/>
            </a:prstGeom>
          </p:spPr>
        </p:pic>
      </p:grpSp>
      <p:sp>
        <p:nvSpPr>
          <p:cNvPr id="9" name="TextBox 8"/>
          <p:cNvSpPr txBox="1"/>
          <p:nvPr/>
        </p:nvSpPr>
        <p:spPr>
          <a:xfrm>
            <a:off x="6950448" y="1998595"/>
            <a:ext cx="3437792"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smtClean="0">
                <a:ln>
                  <a:noFill/>
                </a:ln>
                <a:solidFill>
                  <a:srgbClr val="FEFFFF"/>
                </a:solidFill>
                <a:effectLst/>
                <a:uLnTx/>
                <a:uFillTx/>
                <a:latin typeface="Helvetica"/>
                <a:ea typeface="+mn-ea"/>
                <a:cs typeface="Arial"/>
                <a:sym typeface="Arial"/>
              </a:rPr>
              <a:t>Summarise your key arguments.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srgbClr val="FEFFFF"/>
              </a:solidFill>
              <a:effectLst/>
              <a:uLnTx/>
              <a:uFillTx/>
              <a:latin typeface="Helvetica"/>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smtClean="0">
                <a:ln>
                  <a:noFill/>
                </a:ln>
                <a:solidFill>
                  <a:srgbClr val="FEFFFF"/>
                </a:solidFill>
                <a:effectLst/>
                <a:uLnTx/>
                <a:uFillTx/>
                <a:latin typeface="Helvetica"/>
                <a:ea typeface="+mn-ea"/>
                <a:cs typeface="Arial"/>
                <a:sym typeface="Arial"/>
              </a:rPr>
              <a:t>Make sure that you do not introduce any new information.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srgbClr val="FEFFFF"/>
              </a:solidFill>
              <a:effectLst/>
              <a:uLnTx/>
              <a:uFillTx/>
              <a:latin typeface="Helvetica"/>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smtClean="0">
                <a:ln>
                  <a:noFill/>
                </a:ln>
                <a:solidFill>
                  <a:srgbClr val="FEFFFF"/>
                </a:solidFill>
                <a:effectLst/>
                <a:uLnTx/>
                <a:uFillTx/>
                <a:latin typeface="Helvetica"/>
                <a:ea typeface="+mn-ea"/>
                <a:cs typeface="Arial"/>
                <a:sym typeface="Arial"/>
              </a:rPr>
              <a:t>The conclusion should simply summarise your arguments and show the reader how you have reached your conclusion.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srgbClr val="FEFFFF"/>
              </a:solidFill>
              <a:effectLst/>
              <a:uLnTx/>
              <a:uFillTx/>
              <a:latin typeface="Helvetica"/>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smtClean="0">
                <a:ln>
                  <a:noFill/>
                </a:ln>
                <a:solidFill>
                  <a:srgbClr val="FEFFFF"/>
                </a:solidFill>
                <a:effectLst/>
                <a:uLnTx/>
                <a:uFillTx/>
                <a:latin typeface="Helvetica"/>
                <a:ea typeface="+mn-ea"/>
                <a:cs typeface="Arial"/>
                <a:sym typeface="Arial"/>
              </a:rPr>
              <a:t>Be persuasive - end on a convincing note.</a:t>
            </a:r>
            <a:endParaRPr kumimoji="0" lang="en-AU" sz="1800" b="0" i="0" u="none" strike="noStrike" kern="1200" cap="none" spc="0" normalizeH="0" baseline="0" noProof="0" dirty="0">
              <a:ln>
                <a:noFill/>
              </a:ln>
              <a:solidFill>
                <a:srgbClr val="FEFFFF"/>
              </a:solidFill>
              <a:effectLst/>
              <a:uLnTx/>
              <a:uFillTx/>
              <a:latin typeface="Helvetica"/>
              <a:ea typeface="+mn-ea"/>
              <a:cs typeface="Arial"/>
              <a:sym typeface="Arial"/>
            </a:endParaRPr>
          </a:p>
        </p:txBody>
      </p:sp>
    </p:spTree>
    <p:extLst>
      <p:ext uri="{BB962C8B-B14F-4D97-AF65-F5344CB8AC3E}">
        <p14:creationId xmlns:p14="http://schemas.microsoft.com/office/powerpoint/2010/main" val="194721759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a:xfrm>
            <a:off x="1016000" y="0"/>
            <a:ext cx="3624263" cy="5453063"/>
          </a:xfrm>
        </p:spPr>
      </p:pic>
      <p:sp>
        <p:nvSpPr>
          <p:cNvPr id="25" name="Rectangle 24">
            <a:extLst>
              <a:ext uri="{FF2B5EF4-FFF2-40B4-BE49-F238E27FC236}">
                <a16:creationId xmlns:a16="http://schemas.microsoft.com/office/drawing/2014/main" id="{D2A8BAFD-28DD-0C4D-A600-4D51D18C8A91}"/>
              </a:ext>
            </a:extLst>
          </p:cNvPr>
          <p:cNvSpPr/>
          <p:nvPr/>
        </p:nvSpPr>
        <p:spPr>
          <a:xfrm>
            <a:off x="5435821" y="1976227"/>
            <a:ext cx="6357375" cy="3925809"/>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F"/>
              </a:solidFill>
              <a:effectLst/>
              <a:uLnTx/>
              <a:uFillTx/>
              <a:latin typeface="Helvetica"/>
              <a:ea typeface="+mn-ea"/>
              <a:cs typeface="+mn-cs"/>
              <a:sym typeface="Arial"/>
            </a:endParaRPr>
          </a:p>
        </p:txBody>
      </p:sp>
      <p:sp>
        <p:nvSpPr>
          <p:cNvPr id="27" name="TextBox 26">
            <a:extLst>
              <a:ext uri="{FF2B5EF4-FFF2-40B4-BE49-F238E27FC236}">
                <a16:creationId xmlns:a16="http://schemas.microsoft.com/office/drawing/2014/main" id="{FD70EE5B-76F0-F740-B549-7420E45A678B}"/>
              </a:ext>
            </a:extLst>
          </p:cNvPr>
          <p:cNvSpPr txBox="1"/>
          <p:nvPr/>
        </p:nvSpPr>
        <p:spPr>
          <a:xfrm>
            <a:off x="5015909" y="318241"/>
            <a:ext cx="698803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EFFFF"/>
                </a:solidFill>
                <a:effectLst/>
                <a:uLnTx/>
                <a:uFillTx/>
                <a:latin typeface="Helvetica" panose="020B0604020202020204" pitchFamily="34" charset="0"/>
                <a:ea typeface="Roboto Slab" pitchFamily="2" charset="0"/>
                <a:cs typeface="Helvetica" panose="020B0604020202020204" pitchFamily="34" charset="0"/>
                <a:sym typeface="Arial"/>
              </a:rPr>
              <a:t>Example of an inadequate conclusion</a:t>
            </a:r>
            <a:endParaRPr kumimoji="0" lang="en-US" sz="4800" b="0" i="0" u="none" strike="noStrike" kern="1200" cap="none" spc="0" normalizeH="0" baseline="0" noProof="0" dirty="0">
              <a:ln>
                <a:noFill/>
              </a:ln>
              <a:solidFill>
                <a:srgbClr val="FEFFFF"/>
              </a:solidFill>
              <a:effectLst/>
              <a:uLnTx/>
              <a:uFillTx/>
              <a:latin typeface="Helvetica" panose="020B0604020202020204" pitchFamily="34" charset="0"/>
              <a:ea typeface="Roboto Slab" pitchFamily="2" charset="0"/>
              <a:cs typeface="Helvetica" panose="020B0604020202020204" pitchFamily="34" charset="0"/>
              <a:sym typeface="Arial"/>
            </a:endParaRPr>
          </a:p>
        </p:txBody>
      </p:sp>
      <p:grpSp>
        <p:nvGrpSpPr>
          <p:cNvPr id="16" name="Group 15">
            <a:extLst>
              <a:ext uri="{FF2B5EF4-FFF2-40B4-BE49-F238E27FC236}">
                <a16:creationId xmlns:a16="http://schemas.microsoft.com/office/drawing/2014/main" id="{7E4518E8-804A-1344-8A4F-E130DDC8847E}"/>
              </a:ext>
            </a:extLst>
          </p:cNvPr>
          <p:cNvGrpSpPr/>
          <p:nvPr/>
        </p:nvGrpSpPr>
        <p:grpSpPr>
          <a:xfrm>
            <a:off x="865087" y="0"/>
            <a:ext cx="1333546" cy="970744"/>
            <a:chOff x="865087" y="0"/>
            <a:chExt cx="1333546" cy="970744"/>
          </a:xfrm>
        </p:grpSpPr>
        <p:sp>
          <p:nvSpPr>
            <p:cNvPr id="17" name="Rectangle 16">
              <a:extLst>
                <a:ext uri="{FF2B5EF4-FFF2-40B4-BE49-F238E27FC236}">
                  <a16:creationId xmlns:a16="http://schemas.microsoft.com/office/drawing/2014/main" id="{6E32E85F-0D3F-584C-B097-2876AD72B770}"/>
                </a:ext>
              </a:extLst>
            </p:cNvPr>
            <p:cNvSpPr/>
            <p:nvPr/>
          </p:nvSpPr>
          <p:spPr>
            <a:xfrm>
              <a:off x="865087" y="0"/>
              <a:ext cx="1333546" cy="970744"/>
            </a:xfrm>
            <a:prstGeom prst="rect">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FFF"/>
                </a:solidFill>
                <a:effectLst/>
                <a:uLnTx/>
                <a:uFillTx/>
                <a:latin typeface="Helvetica"/>
                <a:ea typeface="+mn-ea"/>
                <a:cs typeface="+mn-cs"/>
                <a:sym typeface="Arial"/>
              </a:endParaRPr>
            </a:p>
          </p:txBody>
        </p:sp>
        <p:pic>
          <p:nvPicPr>
            <p:cNvPr id="18" name="Picture 17">
              <a:extLst>
                <a:ext uri="{FF2B5EF4-FFF2-40B4-BE49-F238E27FC236}">
                  <a16:creationId xmlns:a16="http://schemas.microsoft.com/office/drawing/2014/main" id="{3E2388E2-F36D-7642-9571-AA05F4555D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521" y="116005"/>
              <a:ext cx="792678" cy="738733"/>
            </a:xfrm>
            <a:prstGeom prst="rect">
              <a:avLst/>
            </a:prstGeom>
          </p:spPr>
        </p:pic>
      </p:grpSp>
      <p:sp>
        <p:nvSpPr>
          <p:cNvPr id="2" name="TextBox 1"/>
          <p:cNvSpPr txBox="1"/>
          <p:nvPr/>
        </p:nvSpPr>
        <p:spPr>
          <a:xfrm>
            <a:off x="6557093" y="3093674"/>
            <a:ext cx="445186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srgbClr val="FEFFFF"/>
                </a:solidFill>
                <a:effectLst/>
                <a:uLnTx/>
                <a:uFillTx/>
                <a:latin typeface="Helvetica"/>
                <a:ea typeface="+mn-ea"/>
                <a:cs typeface="Arial"/>
                <a:sym typeface="Arial"/>
              </a:rPr>
              <a:t>In summary, as you can see, Australia should definitely ban battery cage egg production. For the reasons discussed above, battery cage egg production should not be allowed to continue. </a:t>
            </a:r>
            <a:endParaRPr kumimoji="0" lang="en-AU" sz="1800" b="0" i="0" u="none" strike="noStrike" kern="1200" cap="none" spc="0" normalizeH="0" baseline="0" noProof="0" dirty="0">
              <a:ln>
                <a:noFill/>
              </a:ln>
              <a:solidFill>
                <a:srgbClr val="FEFFFF"/>
              </a:solidFill>
              <a:effectLst/>
              <a:uLnTx/>
              <a:uFillTx/>
              <a:latin typeface="Helvetica"/>
              <a:ea typeface="+mn-ea"/>
              <a:cs typeface="Arial"/>
              <a:sym typeface="Arial"/>
            </a:endParaRPr>
          </a:p>
        </p:txBody>
      </p:sp>
    </p:spTree>
    <p:extLst>
      <p:ext uri="{BB962C8B-B14F-4D97-AF65-F5344CB8AC3E}">
        <p14:creationId xmlns:p14="http://schemas.microsoft.com/office/powerpoint/2010/main" val="39736685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PE colours ">
      <a:dk1>
        <a:srgbClr val="FFFFFF"/>
      </a:dk1>
      <a:lt1>
        <a:srgbClr val="FEFFFF"/>
      </a:lt1>
      <a:dk2>
        <a:srgbClr val="0E95B6"/>
      </a:dk2>
      <a:lt2>
        <a:srgbClr val="FEC215"/>
      </a:lt2>
      <a:accent1>
        <a:srgbClr val="97D8E8"/>
      </a:accent1>
      <a:accent2>
        <a:srgbClr val="37C2D9"/>
      </a:accent2>
      <a:accent3>
        <a:srgbClr val="FEFFFF"/>
      </a:accent3>
      <a:accent4>
        <a:srgbClr val="36C1D9"/>
      </a:accent4>
      <a:accent5>
        <a:srgbClr val="96D7E8"/>
      </a:accent5>
      <a:accent6>
        <a:srgbClr val="F1EADE"/>
      </a:accent6>
      <a:hlink>
        <a:srgbClr val="FEFFFF"/>
      </a:hlink>
      <a:folHlink>
        <a:srgbClr val="FEC215"/>
      </a:folHlink>
    </a:clrScheme>
    <a:fontScheme name="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APE colours ">
      <a:dk1>
        <a:srgbClr val="FFFFFF"/>
      </a:dk1>
      <a:lt1>
        <a:srgbClr val="FEFFFF"/>
      </a:lt1>
      <a:dk2>
        <a:srgbClr val="0E95B6"/>
      </a:dk2>
      <a:lt2>
        <a:srgbClr val="FEC215"/>
      </a:lt2>
      <a:accent1>
        <a:srgbClr val="97D8E8"/>
      </a:accent1>
      <a:accent2>
        <a:srgbClr val="37C2D9"/>
      </a:accent2>
      <a:accent3>
        <a:srgbClr val="FEFFFF"/>
      </a:accent3>
      <a:accent4>
        <a:srgbClr val="36C1D9"/>
      </a:accent4>
      <a:accent5>
        <a:srgbClr val="96D7E8"/>
      </a:accent5>
      <a:accent6>
        <a:srgbClr val="F1EADE"/>
      </a:accent6>
      <a:hlink>
        <a:srgbClr val="FEFFFF"/>
      </a:hlink>
      <a:folHlink>
        <a:srgbClr val="FEC2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968484AC18F84AB6B146E13D54B2B9" ma:contentTypeVersion="10" ma:contentTypeDescription="Create a new document." ma:contentTypeScope="" ma:versionID="c116fb30c468f8fa129798bf4fc15343">
  <xsd:schema xmlns:xsd="http://www.w3.org/2001/XMLSchema" xmlns:xs="http://www.w3.org/2001/XMLSchema" xmlns:p="http://schemas.microsoft.com/office/2006/metadata/properties" xmlns:ns2="0cd3f21f-a2bb-4ed4-9d8d-3c58a2f2b23c" xmlns:ns3="47423647-20e4-40f7-b7e4-88517e93da40" targetNamespace="http://schemas.microsoft.com/office/2006/metadata/properties" ma:root="true" ma:fieldsID="6a730b23f32b3e050ef975b98c4f00fe" ns2:_="" ns3:_="">
    <xsd:import namespace="0cd3f21f-a2bb-4ed4-9d8d-3c58a2f2b23c"/>
    <xsd:import namespace="47423647-20e4-40f7-b7e4-88517e93da4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d3f21f-a2bb-4ed4-9d8d-3c58a2f2b2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423647-20e4-40f7-b7e4-88517e93da4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4BA54C-FFA0-4DC7-A82C-A4ECAA43FCD3}"/>
</file>

<file path=customXml/itemProps2.xml><?xml version="1.0" encoding="utf-8"?>
<ds:datastoreItem xmlns:ds="http://schemas.openxmlformats.org/officeDocument/2006/customXml" ds:itemID="{FBF42CF2-1271-492F-B66C-8E4E77AB10C2}"/>
</file>

<file path=customXml/itemProps3.xml><?xml version="1.0" encoding="utf-8"?>
<ds:datastoreItem xmlns:ds="http://schemas.openxmlformats.org/officeDocument/2006/customXml" ds:itemID="{CF477EE8-5290-460E-B3C1-82A5531A2D57}"/>
</file>

<file path=docProps/app.xml><?xml version="1.0" encoding="utf-8"?>
<Properties xmlns="http://schemas.openxmlformats.org/officeDocument/2006/extended-properties" xmlns:vt="http://schemas.openxmlformats.org/officeDocument/2006/docPropsVTypes">
  <TotalTime>0</TotalTime>
  <Words>620</Words>
  <Application>Microsoft Office PowerPoint</Application>
  <PresentationFormat>Widescreen</PresentationFormat>
  <Paragraphs>78</Paragraphs>
  <Slides>13</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Calibri</vt:lpstr>
      <vt:lpstr>Calibri Light</vt:lpstr>
      <vt:lpstr>Caveat</vt:lpstr>
      <vt:lpstr>Helvetica</vt:lpstr>
      <vt:lpstr>Helvetica Neue</vt:lpstr>
      <vt:lpstr>Roboto Slab</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2019-04-16T07:12:50Z</dcterms:created>
  <dcterms:modified xsi:type="dcterms:W3CDTF">2019-04-16T07:12:54Z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0x01010087968484AC18F84AB6B146E13D54B2B9</vt:lpwstr>
  </property>
</Properties>
</file>