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5"/>
  </p:notesMasterIdLst>
  <p:sldIdLst>
    <p:sldId id="282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3999F-B254-4146-A28D-5A45165C4610}" type="datetimeFigureOut">
              <a:rPr lang="en-AU" smtClean="0"/>
              <a:t>16/04/2019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FDD3D-2712-40A2-AE9B-988F793EB2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316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A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6095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917-87B1-418C-937C-B36D3EEF0803}" type="datetimeFigureOut">
              <a:rPr lang="en-AU" smtClean="0"/>
              <a:t>16/04/2019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0C5F-90DA-4306-BF75-DF0BC15B1F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426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917-87B1-418C-937C-B36D3EEF0803}" type="datetimeFigureOut">
              <a:rPr lang="en-AU" smtClean="0"/>
              <a:t>16/04/2019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0C5F-90DA-4306-BF75-DF0BC15B1F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33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917-87B1-418C-937C-B36D3EEF0803}" type="datetimeFigureOut">
              <a:rPr lang="en-AU" smtClean="0"/>
              <a:t>16/04/2019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0C5F-90DA-4306-BF75-DF0BC15B1F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7282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 Master Layout ">
  <p:cSld name="18 Master Layout 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>
            <a:spLocks noGrp="1"/>
          </p:cNvSpPr>
          <p:nvPr>
            <p:ph type="pic" idx="2"/>
          </p:nvPr>
        </p:nvSpPr>
        <p:spPr>
          <a:xfrm>
            <a:off x="2615165" y="798786"/>
            <a:ext cx="4784118" cy="605921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508481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Master Layout ">
  <p:cSld name="2 Master Layout 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>
            <a:spLocks noGrp="1"/>
          </p:cNvSpPr>
          <p:nvPr>
            <p:ph type="pic" idx="2"/>
          </p:nvPr>
        </p:nvSpPr>
        <p:spPr>
          <a:xfrm>
            <a:off x="6677740" y="2133600"/>
            <a:ext cx="4626888" cy="472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2805549"/>
      </p:ext>
    </p:extLst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Master Layout ">
  <p:cSld name="3 Master Layout 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>
            <a:spLocks noGrp="1"/>
          </p:cNvSpPr>
          <p:nvPr>
            <p:ph type="pic" idx="2"/>
          </p:nvPr>
        </p:nvSpPr>
        <p:spPr>
          <a:xfrm>
            <a:off x="802456" y="903890"/>
            <a:ext cx="3159943" cy="452995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6" name="Google Shape;16;p4"/>
          <p:cNvSpPr>
            <a:spLocks noGrp="1"/>
          </p:cNvSpPr>
          <p:nvPr>
            <p:ph type="pic" idx="3"/>
          </p:nvPr>
        </p:nvSpPr>
        <p:spPr>
          <a:xfrm>
            <a:off x="3487851" y="2254469"/>
            <a:ext cx="2865654" cy="415158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7474704"/>
      </p:ext>
    </p:extLst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Master Layout ">
  <p:cSld name="1 Master Layout 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>
            <a:spLocks noGrp="1"/>
          </p:cNvSpPr>
          <p:nvPr>
            <p:ph type="pic" idx="2"/>
          </p:nvPr>
        </p:nvSpPr>
        <p:spPr>
          <a:xfrm>
            <a:off x="567559" y="557047"/>
            <a:ext cx="11088413" cy="575967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5652493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Master Layout ">
  <p:cSld name="4 Master Layout 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>
            <a:spLocks noGrp="1"/>
          </p:cNvSpPr>
          <p:nvPr>
            <p:ph type="pic" idx="2"/>
          </p:nvPr>
        </p:nvSpPr>
        <p:spPr>
          <a:xfrm>
            <a:off x="1480457" y="0"/>
            <a:ext cx="3624943" cy="5453743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2" name="Google Shape;32;p9"/>
          <p:cNvSpPr>
            <a:spLocks noGrp="1"/>
          </p:cNvSpPr>
          <p:nvPr>
            <p:ph type="pic" idx="3"/>
          </p:nvPr>
        </p:nvSpPr>
        <p:spPr>
          <a:xfrm>
            <a:off x="4045445" y="3351801"/>
            <a:ext cx="2780752" cy="278075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2110329"/>
      </p:ext>
    </p:extLst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 Master Layout ">
  <p:cSld name="5 Master Layout 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>
            <a:spLocks noGrp="1"/>
          </p:cNvSpPr>
          <p:nvPr>
            <p:ph type="pic" idx="2"/>
          </p:nvPr>
        </p:nvSpPr>
        <p:spPr>
          <a:xfrm>
            <a:off x="6083087" y="0"/>
            <a:ext cx="2917371" cy="505571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5" name="Google Shape;35;p10"/>
          <p:cNvSpPr>
            <a:spLocks noGrp="1"/>
          </p:cNvSpPr>
          <p:nvPr>
            <p:ph type="pic" idx="3"/>
          </p:nvPr>
        </p:nvSpPr>
        <p:spPr>
          <a:xfrm>
            <a:off x="9274629" y="2635624"/>
            <a:ext cx="2917371" cy="422237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862041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 Master Layout ">
  <p:cSld name="6 Master Layout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>
            <a:spLocks noGrp="1"/>
          </p:cNvSpPr>
          <p:nvPr>
            <p:ph type="pic" idx="2"/>
          </p:nvPr>
        </p:nvSpPr>
        <p:spPr>
          <a:xfrm>
            <a:off x="435223" y="2065440"/>
            <a:ext cx="2917371" cy="30479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8" name="Google Shape;38;p11"/>
          <p:cNvSpPr>
            <a:spLocks noGrp="1"/>
          </p:cNvSpPr>
          <p:nvPr>
            <p:ph type="pic" idx="3"/>
          </p:nvPr>
        </p:nvSpPr>
        <p:spPr>
          <a:xfrm>
            <a:off x="3729917" y="2070538"/>
            <a:ext cx="3988986" cy="416759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6180846"/>
      </p:ext>
    </p:extLst>
  </p:cSld>
  <p:clrMapOvr>
    <a:masterClrMapping/>
  </p:clrMapOvr>
  <p:transition spd="slow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 Master Layout ">
  <p:cSld name="7 Master Layout 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>
            <a:spLocks noGrp="1"/>
          </p:cNvSpPr>
          <p:nvPr>
            <p:ph type="pic" idx="2"/>
          </p:nvPr>
        </p:nvSpPr>
        <p:spPr>
          <a:xfrm>
            <a:off x="882579" y="1918464"/>
            <a:ext cx="2917371" cy="366313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1" name="Google Shape;41;p12"/>
          <p:cNvSpPr>
            <a:spLocks noGrp="1"/>
          </p:cNvSpPr>
          <p:nvPr>
            <p:ph type="pic" idx="3"/>
          </p:nvPr>
        </p:nvSpPr>
        <p:spPr>
          <a:xfrm>
            <a:off x="5835579" y="1918464"/>
            <a:ext cx="2917371" cy="366313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1466563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917-87B1-418C-937C-B36D3EEF0803}" type="datetimeFigureOut">
              <a:rPr lang="en-AU" smtClean="0"/>
              <a:t>16/04/2019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0C5F-90DA-4306-BF75-DF0BC15B1F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9720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 Master Layout ">
  <p:cSld name="8 Master Layout 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>
            <a:spLocks noGrp="1"/>
          </p:cNvSpPr>
          <p:nvPr>
            <p:ph type="pic" idx="2"/>
          </p:nvPr>
        </p:nvSpPr>
        <p:spPr>
          <a:xfrm>
            <a:off x="5507422" y="391886"/>
            <a:ext cx="2781556" cy="261257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4" name="Google Shape;44;p13"/>
          <p:cNvSpPr>
            <a:spLocks noGrp="1"/>
          </p:cNvSpPr>
          <p:nvPr>
            <p:ph type="pic" idx="3"/>
          </p:nvPr>
        </p:nvSpPr>
        <p:spPr>
          <a:xfrm>
            <a:off x="5507422" y="3636816"/>
            <a:ext cx="2781556" cy="261257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0090187"/>
      </p:ext>
    </p:extLst>
  </p:cSld>
  <p:clrMapOvr>
    <a:masterClrMapping/>
  </p:clrMapOvr>
  <p:transition spd="slow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 Master Layout ">
  <p:cSld name="9 Master Layout 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>
            <a:spLocks noGrp="1"/>
          </p:cNvSpPr>
          <p:nvPr>
            <p:ph type="pic" idx="2"/>
          </p:nvPr>
        </p:nvSpPr>
        <p:spPr>
          <a:xfrm>
            <a:off x="637838" y="3693806"/>
            <a:ext cx="4514446" cy="316419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7355383"/>
      </p:ext>
    </p:extLst>
  </p:cSld>
  <p:clrMapOvr>
    <a:masterClrMapping/>
  </p:clrMapOvr>
  <p:transition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 Master Layout ">
  <p:cSld name="10 Master Layout 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5"/>
          <p:cNvSpPr>
            <a:spLocks noGrp="1"/>
          </p:cNvSpPr>
          <p:nvPr>
            <p:ph type="pic" idx="2"/>
          </p:nvPr>
        </p:nvSpPr>
        <p:spPr>
          <a:xfrm>
            <a:off x="1533168" y="1773045"/>
            <a:ext cx="2481271" cy="286835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9" name="Google Shape;49;p15"/>
          <p:cNvSpPr>
            <a:spLocks noGrp="1"/>
          </p:cNvSpPr>
          <p:nvPr>
            <p:ph type="pic" idx="3"/>
          </p:nvPr>
        </p:nvSpPr>
        <p:spPr>
          <a:xfrm>
            <a:off x="5036577" y="1773044"/>
            <a:ext cx="2481271" cy="286835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0" name="Google Shape;50;p15"/>
          <p:cNvSpPr>
            <a:spLocks noGrp="1"/>
          </p:cNvSpPr>
          <p:nvPr>
            <p:ph type="pic" idx="4"/>
          </p:nvPr>
        </p:nvSpPr>
        <p:spPr>
          <a:xfrm>
            <a:off x="8621626" y="1773044"/>
            <a:ext cx="2481271" cy="286835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8484624"/>
      </p:ext>
    </p:extLst>
  </p:cSld>
  <p:clrMapOvr>
    <a:masterClrMapping/>
  </p:clrMapOvr>
  <p:transition spd="slow"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 Master Layout ">
  <p:cSld name="12 Master Layout 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>
            <a:spLocks noGrp="1"/>
          </p:cNvSpPr>
          <p:nvPr>
            <p:ph type="pic" idx="2"/>
          </p:nvPr>
        </p:nvSpPr>
        <p:spPr>
          <a:xfrm>
            <a:off x="306084" y="268940"/>
            <a:ext cx="2398698" cy="2919933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3" name="Google Shape;53;p16"/>
          <p:cNvSpPr>
            <a:spLocks noGrp="1"/>
          </p:cNvSpPr>
          <p:nvPr>
            <p:ph type="pic" idx="3"/>
          </p:nvPr>
        </p:nvSpPr>
        <p:spPr>
          <a:xfrm>
            <a:off x="9176018" y="268940"/>
            <a:ext cx="2693394" cy="24435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4" name="Google Shape;54;p16"/>
          <p:cNvSpPr>
            <a:spLocks noGrp="1"/>
          </p:cNvSpPr>
          <p:nvPr>
            <p:ph type="pic" idx="4"/>
          </p:nvPr>
        </p:nvSpPr>
        <p:spPr>
          <a:xfrm>
            <a:off x="3011503" y="1970085"/>
            <a:ext cx="2424986" cy="263265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5" name="Google Shape;55;p16"/>
          <p:cNvSpPr>
            <a:spLocks noGrp="1"/>
          </p:cNvSpPr>
          <p:nvPr>
            <p:ph type="pic" idx="5"/>
          </p:nvPr>
        </p:nvSpPr>
        <p:spPr>
          <a:xfrm>
            <a:off x="306084" y="3534654"/>
            <a:ext cx="2398698" cy="3015983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6" name="Google Shape;56;p16"/>
          <p:cNvSpPr>
            <a:spLocks noGrp="1"/>
          </p:cNvSpPr>
          <p:nvPr>
            <p:ph type="pic" idx="6"/>
          </p:nvPr>
        </p:nvSpPr>
        <p:spPr>
          <a:xfrm>
            <a:off x="9176018" y="3027509"/>
            <a:ext cx="2693394" cy="346165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2384765"/>
      </p:ext>
    </p:extLst>
  </p:cSld>
  <p:clrMapOvr>
    <a:masterClrMapping/>
  </p:clrMapOvr>
  <p:transition spd="slow"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 Master Layout ">
  <p:cSld name="13 Master Layout 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>
            <a:spLocks noGrp="1"/>
          </p:cNvSpPr>
          <p:nvPr>
            <p:ph type="pic" idx="2"/>
          </p:nvPr>
        </p:nvSpPr>
        <p:spPr>
          <a:xfrm>
            <a:off x="4732727" y="4572000"/>
            <a:ext cx="2424986" cy="228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9" name="Google Shape;59;p17"/>
          <p:cNvSpPr>
            <a:spLocks noGrp="1"/>
          </p:cNvSpPr>
          <p:nvPr>
            <p:ph type="pic" idx="3"/>
          </p:nvPr>
        </p:nvSpPr>
        <p:spPr>
          <a:xfrm>
            <a:off x="7497699" y="4572000"/>
            <a:ext cx="2424986" cy="228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0" name="Google Shape;60;p17"/>
          <p:cNvSpPr>
            <a:spLocks noGrp="1"/>
          </p:cNvSpPr>
          <p:nvPr>
            <p:ph type="pic" idx="4"/>
          </p:nvPr>
        </p:nvSpPr>
        <p:spPr>
          <a:xfrm>
            <a:off x="1967755" y="4572000"/>
            <a:ext cx="2424986" cy="228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1" name="Google Shape;61;p17"/>
          <p:cNvSpPr>
            <a:spLocks noGrp="1"/>
          </p:cNvSpPr>
          <p:nvPr>
            <p:ph type="pic" idx="5"/>
          </p:nvPr>
        </p:nvSpPr>
        <p:spPr>
          <a:xfrm>
            <a:off x="4732727" y="0"/>
            <a:ext cx="2424986" cy="234363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2" name="Google Shape;62;p17"/>
          <p:cNvSpPr>
            <a:spLocks noGrp="1"/>
          </p:cNvSpPr>
          <p:nvPr>
            <p:ph type="pic" idx="6"/>
          </p:nvPr>
        </p:nvSpPr>
        <p:spPr>
          <a:xfrm>
            <a:off x="7497699" y="0"/>
            <a:ext cx="2424986" cy="333421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7"/>
          </p:nvPr>
        </p:nvSpPr>
        <p:spPr>
          <a:xfrm>
            <a:off x="1967755" y="-1"/>
            <a:ext cx="2424986" cy="333421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1499668"/>
      </p:ext>
    </p:extLst>
  </p:cSld>
  <p:clrMapOvr>
    <a:masterClrMapping/>
  </p:clrMapOvr>
  <p:transition spd="slow"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 Master Layout ">
  <p:cSld name="14 Master Layout 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8"/>
          <p:cNvSpPr>
            <a:spLocks noGrp="1"/>
          </p:cNvSpPr>
          <p:nvPr>
            <p:ph type="pic" idx="2"/>
          </p:nvPr>
        </p:nvSpPr>
        <p:spPr>
          <a:xfrm>
            <a:off x="1789610" y="0"/>
            <a:ext cx="4206241" cy="302812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6" name="Google Shape;66;p18"/>
          <p:cNvSpPr>
            <a:spLocks noGrp="1"/>
          </p:cNvSpPr>
          <p:nvPr>
            <p:ph type="pic" idx="3"/>
          </p:nvPr>
        </p:nvSpPr>
        <p:spPr>
          <a:xfrm>
            <a:off x="6530253" y="0"/>
            <a:ext cx="4206241" cy="302812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4654430"/>
      </p:ext>
    </p:extLst>
  </p:cSld>
  <p:clrMapOvr>
    <a:masterClrMapping/>
  </p:clrMapOvr>
  <p:transition spd="slow"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 Master Layout ">
  <p:cSld name="17 Master Layout 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>
            <a:spLocks noGrp="1"/>
          </p:cNvSpPr>
          <p:nvPr>
            <p:ph type="pic" idx="2"/>
          </p:nvPr>
        </p:nvSpPr>
        <p:spPr>
          <a:xfrm>
            <a:off x="3599849" y="2024915"/>
            <a:ext cx="8592151" cy="483308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4565183"/>
      </p:ext>
    </p:extLst>
  </p:cSld>
  <p:clrMapOvr>
    <a:masterClrMapping/>
  </p:clrMapOvr>
  <p:transition spd="slow"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 Master Layout">
  <p:cSld name="20 Master Layou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1"/>
          <p:cNvSpPr>
            <a:spLocks noGrp="1"/>
          </p:cNvSpPr>
          <p:nvPr>
            <p:ph type="pic" idx="2"/>
          </p:nvPr>
        </p:nvSpPr>
        <p:spPr>
          <a:xfrm>
            <a:off x="8628742" y="2249715"/>
            <a:ext cx="2712295" cy="165462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3" name="Google Shape;73;p21"/>
          <p:cNvSpPr>
            <a:spLocks noGrp="1"/>
          </p:cNvSpPr>
          <p:nvPr>
            <p:ph type="pic" idx="3"/>
          </p:nvPr>
        </p:nvSpPr>
        <p:spPr>
          <a:xfrm>
            <a:off x="6241144" y="3207657"/>
            <a:ext cx="3389086" cy="2024743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8710188"/>
      </p:ext>
    </p:extLst>
  </p:cSld>
  <p:clrMapOvr>
    <a:masterClrMapping/>
  </p:clrMapOvr>
  <p:transition spd="slow"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Master Layout">
  <p:cSld name="21 Master Layou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>
            <a:spLocks noGrp="1"/>
          </p:cNvSpPr>
          <p:nvPr>
            <p:ph type="pic" idx="2"/>
          </p:nvPr>
        </p:nvSpPr>
        <p:spPr>
          <a:xfrm>
            <a:off x="7761513" y="1186542"/>
            <a:ext cx="3474795" cy="4615543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77550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917-87B1-418C-937C-B36D3EEF0803}" type="datetimeFigureOut">
              <a:rPr lang="en-AU" smtClean="0"/>
              <a:t>16/04/2019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0C5F-90DA-4306-BF75-DF0BC15B1F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65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917-87B1-418C-937C-B36D3EEF0803}" type="datetimeFigureOut">
              <a:rPr lang="en-AU" smtClean="0"/>
              <a:t>16/04/2019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0C5F-90DA-4306-BF75-DF0BC15B1F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530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917-87B1-418C-937C-B36D3EEF0803}" type="datetimeFigureOut">
              <a:rPr lang="en-AU" smtClean="0"/>
              <a:t>16/04/2019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0C5F-90DA-4306-BF75-DF0BC15B1F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385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917-87B1-418C-937C-B36D3EEF0803}" type="datetimeFigureOut">
              <a:rPr lang="en-AU" smtClean="0"/>
              <a:t>16/04/2019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0C5F-90DA-4306-BF75-DF0BC15B1F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530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917-87B1-418C-937C-B36D3EEF0803}" type="datetimeFigureOut">
              <a:rPr lang="en-AU" smtClean="0"/>
              <a:t>16/04/2019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0C5F-90DA-4306-BF75-DF0BC15B1F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475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917-87B1-418C-937C-B36D3EEF0803}" type="datetimeFigureOut">
              <a:rPr lang="en-AU" smtClean="0"/>
              <a:t>16/04/2019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0C5F-90DA-4306-BF75-DF0BC15B1F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844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917-87B1-418C-937C-B36D3EEF0803}" type="datetimeFigureOut">
              <a:rPr lang="en-AU" smtClean="0"/>
              <a:t>16/04/2019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0C5F-90DA-4306-BF75-DF0BC15B1F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933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1B917-87B1-418C-937C-B36D3EEF0803}" type="datetimeFigureOut">
              <a:rPr lang="en-AU" smtClean="0"/>
              <a:t>16/04/2019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30C5F-90DA-4306-BF75-DF0BC15B1F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973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35843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</p:sldLayoutIdLst>
  <p:transition spd="slow">
    <p:push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4"/>
          <p:cNvSpPr/>
          <p:nvPr/>
        </p:nvSpPr>
        <p:spPr>
          <a:xfrm>
            <a:off x="787495" y="1"/>
            <a:ext cx="3344700" cy="34863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4" name="Google Shape;84;p24"/>
          <p:cNvSpPr txBox="1"/>
          <p:nvPr/>
        </p:nvSpPr>
        <p:spPr>
          <a:xfrm>
            <a:off x="6965337" y="4020359"/>
            <a:ext cx="3540600" cy="21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A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Narrative Writing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AU" sz="2400" b="1" i="0" u="none" strike="noStrike" kern="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A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LESSON 8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AU" sz="2400" b="1" i="0" u="none" strike="noStrike" kern="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A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Identifying and using narrative techniques in a text</a:t>
            </a: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5" name="Google Shape;85;p24"/>
          <p:cNvSpPr txBox="1"/>
          <p:nvPr/>
        </p:nvSpPr>
        <p:spPr>
          <a:xfrm>
            <a:off x="7944287" y="1096951"/>
            <a:ext cx="3588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AU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 panose="020B0604020202020204" charset="0"/>
                <a:ea typeface="Caveat"/>
                <a:cs typeface="Caveat"/>
                <a:sym typeface="Caveat"/>
              </a:rPr>
              <a:t>Navigating </a:t>
            </a:r>
            <a:r>
              <a:rPr kumimoji="0" lang="en-A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 panose="020B0604020202020204" charset="0"/>
                <a:ea typeface="Caveat"/>
                <a:cs typeface="Caveat"/>
                <a:sym typeface="Caveat"/>
              </a:rPr>
              <a:t>NAPLAN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AU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 panose="020B0604020202020204" charset="0"/>
                <a:ea typeface="Caveat"/>
                <a:cs typeface="Caveat"/>
                <a:sym typeface="Caveat"/>
              </a:rPr>
              <a:t/>
            </a:r>
            <a:br>
              <a:rPr kumimoji="0" lang="en-AU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 panose="020B0604020202020204" charset="0"/>
                <a:ea typeface="Caveat"/>
                <a:cs typeface="Caveat"/>
                <a:sym typeface="Caveat"/>
              </a:rPr>
            </a:br>
            <a:r>
              <a:rPr kumimoji="0" lang="en-AU" sz="24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 panose="020B0604020202020204" charset="0"/>
                <a:ea typeface="Caveat"/>
                <a:cs typeface="Caveat"/>
                <a:sym typeface="Caveat"/>
              </a:rPr>
              <a:t>A Voiceless Teaching and Learning Program Years </a:t>
            </a:r>
            <a:r>
              <a:rPr kumimoji="0" lang="en-A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 panose="020B0604020202020204" charset="0"/>
                <a:ea typeface="Caveat"/>
                <a:cs typeface="Caveat"/>
                <a:sym typeface="Caveat"/>
              </a:rPr>
              <a:t>7 &amp; 9</a:t>
            </a:r>
            <a:r>
              <a:rPr kumimoji="0" lang="en-A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 panose="020B0604020202020204" charset="0"/>
                <a:ea typeface="Helvetica Neue"/>
                <a:cs typeface="Helvetica Neue"/>
                <a:sym typeface="Helvetica Neue"/>
              </a:rPr>
              <a:t>  </a:t>
            </a:r>
            <a:endParaRPr kumimoji="0" sz="11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 panose="020B0604020202020204" charset="0"/>
              <a:cs typeface="Arial"/>
              <a:sym typeface="Arial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86" name="Google Shape;86;p24"/>
          <p:cNvGrpSpPr/>
          <p:nvPr/>
        </p:nvGrpSpPr>
        <p:grpSpPr>
          <a:xfrm>
            <a:off x="10076148" y="0"/>
            <a:ext cx="1333546" cy="970744"/>
            <a:chOff x="865087" y="0"/>
            <a:chExt cx="1333546" cy="970744"/>
          </a:xfrm>
        </p:grpSpPr>
        <p:sp>
          <p:nvSpPr>
            <p:cNvPr id="87" name="Google Shape;87;p24"/>
            <p:cNvSpPr/>
            <p:nvPr/>
          </p:nvSpPr>
          <p:spPr>
            <a:xfrm>
              <a:off x="865087" y="0"/>
              <a:ext cx="1333546" cy="97074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pic>
          <p:nvPicPr>
            <p:cNvPr id="88" name="Google Shape;88;p2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35521" y="116005"/>
              <a:ext cx="792678" cy="73873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9" name="Google Shape;89;p24"/>
          <p:cNvPicPr preferRelativeResize="0">
            <a:picLocks noGrp="1"/>
          </p:cNvPicPr>
          <p:nvPr>
            <p:ph type="pic" idx="2"/>
          </p:nvPr>
        </p:nvPicPr>
        <p:blipFill rotWithShape="1">
          <a:blip r:embed="rId4">
            <a:alphaModFix/>
          </a:blip>
          <a:srcRect l="23679" r="23679"/>
          <a:stretch/>
        </p:blipFill>
        <p:spPr>
          <a:xfrm>
            <a:off x="1475492" y="606488"/>
            <a:ext cx="4784100" cy="6059100"/>
          </a:xfrm>
          <a:prstGeom prst="rect">
            <a:avLst/>
          </a:prstGeom>
          <a:solidFill>
            <a:schemeClr val="dk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127480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6AD53E-806A-124D-9568-69D295FE5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948835"/>
              </p:ext>
            </p:extLst>
          </p:nvPr>
        </p:nvGraphicFramePr>
        <p:xfrm>
          <a:off x="3613428" y="2924145"/>
          <a:ext cx="4985241" cy="264767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45183">
                  <a:extLst>
                    <a:ext uri="{9D8B030D-6E8A-4147-A177-3AD203B41FA5}">
                      <a16:colId xmlns:a16="http://schemas.microsoft.com/office/drawing/2014/main" val="1774116236"/>
                    </a:ext>
                  </a:extLst>
                </a:gridCol>
                <a:gridCol w="4440058">
                  <a:extLst>
                    <a:ext uri="{9D8B030D-6E8A-4147-A177-3AD203B41FA5}">
                      <a16:colId xmlns:a16="http://schemas.microsoft.com/office/drawing/2014/main" val="1738666796"/>
                    </a:ext>
                  </a:extLst>
                </a:gridCol>
              </a:tblGrid>
              <a:tr h="415907">
                <a:tc>
                  <a:txBody>
                    <a:bodyPr/>
                    <a:lstStyle/>
                    <a:p>
                      <a:r>
                        <a:rPr lang="en-US" b="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SIMILE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998120"/>
                  </a:ext>
                </a:extLst>
              </a:tr>
              <a:tr h="371962"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HYPERBOLE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761792"/>
                  </a:ext>
                </a:extLst>
              </a:tr>
              <a:tr h="371962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ALLITERATION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24022"/>
                  </a:ext>
                </a:extLst>
              </a:tr>
              <a:tr h="371962"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METAPHOR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877292"/>
                  </a:ext>
                </a:extLst>
              </a:tr>
              <a:tr h="371962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126545"/>
                  </a:ext>
                </a:extLst>
              </a:tr>
              <a:tr h="371962"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ONOMATOPOEIA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759615"/>
                  </a:ext>
                </a:extLst>
              </a:tr>
              <a:tr h="371962"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OXYMORON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500896"/>
                  </a:ext>
                </a:extLst>
              </a:tr>
            </a:tbl>
          </a:graphicData>
        </a:graphic>
      </p:graphicFrame>
      <p:sp>
        <p:nvSpPr>
          <p:cNvPr id="7" name="Google Shape;233;p35"/>
          <p:cNvSpPr txBox="1"/>
          <p:nvPr/>
        </p:nvSpPr>
        <p:spPr>
          <a:xfrm>
            <a:off x="890369" y="831585"/>
            <a:ext cx="9598855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AU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Remember – ‘SHAMPOO’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79958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APE colours ">
      <a:dk1>
        <a:srgbClr val="FFFFFF"/>
      </a:dk1>
      <a:lt1>
        <a:srgbClr val="FEFFFF"/>
      </a:lt1>
      <a:dk2>
        <a:srgbClr val="0E95B6"/>
      </a:dk2>
      <a:lt2>
        <a:srgbClr val="FEC215"/>
      </a:lt2>
      <a:accent1>
        <a:srgbClr val="97D8E8"/>
      </a:accent1>
      <a:accent2>
        <a:srgbClr val="37C2D9"/>
      </a:accent2>
      <a:accent3>
        <a:srgbClr val="FEFFFF"/>
      </a:accent3>
      <a:accent4>
        <a:srgbClr val="36C1D9"/>
      </a:accent4>
      <a:accent5>
        <a:srgbClr val="96D7E8"/>
      </a:accent5>
      <a:accent6>
        <a:srgbClr val="F1EADE"/>
      </a:accent6>
      <a:hlink>
        <a:srgbClr val="FEFFFF"/>
      </a:hlink>
      <a:folHlink>
        <a:srgbClr val="FEC2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968484AC18F84AB6B146E13D54B2B9" ma:contentTypeVersion="10" ma:contentTypeDescription="Create a new document." ma:contentTypeScope="" ma:versionID="c116fb30c468f8fa129798bf4fc15343">
  <xsd:schema xmlns:xsd="http://www.w3.org/2001/XMLSchema" xmlns:xs="http://www.w3.org/2001/XMLSchema" xmlns:p="http://schemas.microsoft.com/office/2006/metadata/properties" xmlns:ns2="0cd3f21f-a2bb-4ed4-9d8d-3c58a2f2b23c" xmlns:ns3="47423647-20e4-40f7-b7e4-88517e93da40" targetNamespace="http://schemas.microsoft.com/office/2006/metadata/properties" ma:root="true" ma:fieldsID="6a730b23f32b3e050ef975b98c4f00fe" ns2:_="" ns3:_="">
    <xsd:import namespace="0cd3f21f-a2bb-4ed4-9d8d-3c58a2f2b23c"/>
    <xsd:import namespace="47423647-20e4-40f7-b7e4-88517e93da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3f21f-a2bb-4ed4-9d8d-3c58a2f2b2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423647-20e4-40f7-b7e4-88517e93da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C53FAC-2289-4814-AD12-94694FF243C8}"/>
</file>

<file path=customXml/itemProps2.xml><?xml version="1.0" encoding="utf-8"?>
<ds:datastoreItem xmlns:ds="http://schemas.openxmlformats.org/officeDocument/2006/customXml" ds:itemID="{F05E0E25-6AA0-4048-A2B2-1129CE8750F3}"/>
</file>

<file path=customXml/itemProps3.xml><?xml version="1.0" encoding="utf-8"?>
<ds:datastoreItem xmlns:ds="http://schemas.openxmlformats.org/officeDocument/2006/customXml" ds:itemID="{02E64DA2-A85D-419D-90CA-712F54CA38A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Caveat</vt:lpstr>
      <vt:lpstr>Helvetica Neue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2019-04-16T07:14:41Z</dcterms:created>
  <dcterms:modified xsi:type="dcterms:W3CDTF">2019-04-16T07:14:47Z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0x01010087968484AC18F84AB6B146E13D54B2B9</vt:lpwstr>
  </property>
</Properties>
</file>